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7" r:id="rId1"/>
  </p:sldMasterIdLst>
  <p:notesMasterIdLst>
    <p:notesMasterId r:id="rId15"/>
  </p:notesMasterIdLst>
  <p:handoutMasterIdLst>
    <p:handoutMasterId r:id="rId16"/>
  </p:handoutMasterIdLst>
  <p:sldIdLst>
    <p:sldId id="2026819434" r:id="rId2"/>
    <p:sldId id="2026819440" r:id="rId3"/>
    <p:sldId id="2026819433" r:id="rId4"/>
    <p:sldId id="2026819439" r:id="rId5"/>
    <p:sldId id="2026819435" r:id="rId6"/>
    <p:sldId id="2026819436" r:id="rId7"/>
    <p:sldId id="2026819451" r:id="rId8"/>
    <p:sldId id="2026819437" r:id="rId9"/>
    <p:sldId id="2026819444" r:id="rId10"/>
    <p:sldId id="2026819449" r:id="rId11"/>
    <p:sldId id="2026819441" r:id="rId12"/>
    <p:sldId id="2026819450" r:id="rId13"/>
    <p:sldId id="2026819443" r:id="rId14"/>
  </p:sldIdLst>
  <p:sldSz cx="12188825" cy="6858000"/>
  <p:notesSz cx="6858000" cy="9144000"/>
  <p:custDataLst>
    <p:tags r:id="rId1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3" clrIdx="1"/>
  <p:cmAuthor id="3" name="Wendy Ouellette" initials="WO" lastIdx="1" clrIdx="2">
    <p:extLst>
      <p:ext uri="{19B8F6BF-5375-455C-9EA6-DF929625EA0E}">
        <p15:presenceInfo xmlns:p15="http://schemas.microsoft.com/office/powerpoint/2012/main" userId="S::wouellette@vmware.com::1423423b-46e9-448d-b172-f148f3fbf4f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F8FA"/>
    <a:srgbClr val="214D19"/>
    <a:srgbClr val="295B20"/>
    <a:srgbClr val="2F6A25"/>
    <a:srgbClr val="337128"/>
    <a:srgbClr val="548316"/>
    <a:srgbClr val="00818F"/>
    <a:srgbClr val="EB7500"/>
    <a:srgbClr val="B85C00"/>
    <a:srgbClr val="9F28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88970C-70D1-CB99-F554-651696430264}" v="4" dt="2022-07-27T11:13:02.505"/>
    <p1510:client id="{50113924-31C2-4954-31CD-31D065DF5EC4}" v="1382" dt="2022-07-28T10:47:44.885"/>
    <p1510:client id="{861D600F-F8BB-5F4B-B1E5-C956EBED8226}" v="761" dt="2022-07-28T11:02:11.055"/>
    <p1510:client id="{E8F0BBF8-9B6E-1B34-1846-8551A0E3C9F5}" v="2" dt="2022-07-27T16:43:47.088"/>
    <p1510:client id="{F7708C2C-4D85-411B-AEEA-0F85CFB81EFA}" v="250" dt="2022-07-27T19:08:06.691"/>
  </p1510:revLst>
</p1510:revInfo>
</file>

<file path=ppt/tableStyles.xml><?xml version="1.0" encoding="utf-8"?>
<a:tblStyleLst xmlns:a="http://schemas.openxmlformats.org/drawingml/2006/main" def="{6E25E649-3F16-4E02-A733-19D2CDBF48F0}">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notesMaster" Target="notesMasters/notesMaster1.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weta Singh" userId="S::shweta1@vmware.com::ec3e045c-d120-4ff2-8666-a8c837cf37f2" providerId="AD" clId="Web-{0388970C-70D1-CB99-F554-651696430264}"/>
    <pc:docChg chg="modSld">
      <pc:chgData name="Shweta Singh" userId="S::shweta1@vmware.com::ec3e045c-d120-4ff2-8666-a8c837cf37f2" providerId="AD" clId="Web-{0388970C-70D1-CB99-F554-651696430264}" dt="2022-07-27T11:13:02.505" v="3" actId="1076"/>
      <pc:docMkLst>
        <pc:docMk/>
      </pc:docMkLst>
      <pc:sldChg chg="modSp">
        <pc:chgData name="Shweta Singh" userId="S::shweta1@vmware.com::ec3e045c-d120-4ff2-8666-a8c837cf37f2" providerId="AD" clId="Web-{0388970C-70D1-CB99-F554-651696430264}" dt="2022-07-27T11:13:02.505" v="3" actId="1076"/>
        <pc:sldMkLst>
          <pc:docMk/>
          <pc:sldMk cId="2584702510" sldId="2026819439"/>
        </pc:sldMkLst>
        <pc:spChg chg="mod">
          <ac:chgData name="Shweta Singh" userId="S::shweta1@vmware.com::ec3e045c-d120-4ff2-8666-a8c837cf37f2" providerId="AD" clId="Web-{0388970C-70D1-CB99-F554-651696430264}" dt="2022-07-27T11:13:02.505" v="3" actId="1076"/>
          <ac:spMkLst>
            <pc:docMk/>
            <pc:sldMk cId="2584702510" sldId="2026819439"/>
            <ac:spMk id="2" creationId="{17924B89-1C60-33F0-0704-03A7FA4A5735}"/>
          </ac:spMkLst>
        </pc:spChg>
        <pc:spChg chg="mod">
          <ac:chgData name="Shweta Singh" userId="S::shweta1@vmware.com::ec3e045c-d120-4ff2-8666-a8c837cf37f2" providerId="AD" clId="Web-{0388970C-70D1-CB99-F554-651696430264}" dt="2022-07-27T11:12:58.348" v="2" actId="1076"/>
          <ac:spMkLst>
            <pc:docMk/>
            <pc:sldMk cId="2584702510" sldId="2026819439"/>
            <ac:spMk id="3" creationId="{3838CAAB-D5DD-0774-F032-0FD46580F435}"/>
          </ac:spMkLst>
        </pc:spChg>
      </pc:sldChg>
    </pc:docChg>
  </pc:docChgLst>
  <pc:docChgLst>
    <pc:chgData name="Srinidhi Kasireddy" userId="7f4c1d7a-dd62-490e-af31-e5ef56a0b4f2" providerId="ADAL" clId="{861D600F-F8BB-5F4B-B1E5-C956EBED8226}"/>
    <pc:docChg chg="undo redo custSel addSld delSld modSld sldOrd">
      <pc:chgData name="Srinidhi Kasireddy" userId="7f4c1d7a-dd62-490e-af31-e5ef56a0b4f2" providerId="ADAL" clId="{861D600F-F8BB-5F4B-B1E5-C956EBED8226}" dt="2022-07-28T11:02:11.056" v="2777" actId="20577"/>
      <pc:docMkLst>
        <pc:docMk/>
      </pc:docMkLst>
      <pc:sldChg chg="del">
        <pc:chgData name="Srinidhi Kasireddy" userId="7f4c1d7a-dd62-490e-af31-e5ef56a0b4f2" providerId="ADAL" clId="{861D600F-F8BB-5F4B-B1E5-C956EBED8226}" dt="2022-07-28T05:19:40.605" v="2000" actId="2696"/>
        <pc:sldMkLst>
          <pc:docMk/>
          <pc:sldMk cId="3540618122" sldId="1027"/>
        </pc:sldMkLst>
      </pc:sldChg>
      <pc:sldChg chg="del">
        <pc:chgData name="Srinidhi Kasireddy" userId="7f4c1d7a-dd62-490e-af31-e5ef56a0b4f2" providerId="ADAL" clId="{861D600F-F8BB-5F4B-B1E5-C956EBED8226}" dt="2022-07-28T05:19:41.350" v="2001" actId="2696"/>
        <pc:sldMkLst>
          <pc:docMk/>
          <pc:sldMk cId="3541055192" sldId="1036"/>
        </pc:sldMkLst>
      </pc:sldChg>
      <pc:sldChg chg="del">
        <pc:chgData name="Srinidhi Kasireddy" userId="7f4c1d7a-dd62-490e-af31-e5ef56a0b4f2" providerId="ADAL" clId="{861D600F-F8BB-5F4B-B1E5-C956EBED8226}" dt="2022-07-28T05:19:42.033" v="2002" actId="2696"/>
        <pc:sldMkLst>
          <pc:docMk/>
          <pc:sldMk cId="2214297817" sldId="2026819420"/>
        </pc:sldMkLst>
      </pc:sldChg>
      <pc:sldChg chg="del">
        <pc:chgData name="Srinidhi Kasireddy" userId="7f4c1d7a-dd62-490e-af31-e5ef56a0b4f2" providerId="ADAL" clId="{861D600F-F8BB-5F4B-B1E5-C956EBED8226}" dt="2022-07-28T05:19:43.502" v="2003" actId="2696"/>
        <pc:sldMkLst>
          <pc:docMk/>
          <pc:sldMk cId="3428920015" sldId="2026819422"/>
        </pc:sldMkLst>
      </pc:sldChg>
      <pc:sldChg chg="del">
        <pc:chgData name="Srinidhi Kasireddy" userId="7f4c1d7a-dd62-490e-af31-e5ef56a0b4f2" providerId="ADAL" clId="{861D600F-F8BB-5F4B-B1E5-C956EBED8226}" dt="2022-07-26T06:27:54.040" v="8" actId="2696"/>
        <pc:sldMkLst>
          <pc:docMk/>
          <pc:sldMk cId="644472937" sldId="2026819423"/>
        </pc:sldMkLst>
      </pc:sldChg>
      <pc:sldChg chg="modSp new del mod">
        <pc:chgData name="Srinidhi Kasireddy" userId="7f4c1d7a-dd62-490e-af31-e5ef56a0b4f2" providerId="ADAL" clId="{861D600F-F8BB-5F4B-B1E5-C956EBED8226}" dt="2022-07-26T06:29:28.480" v="39" actId="2696"/>
        <pc:sldMkLst>
          <pc:docMk/>
          <pc:sldMk cId="1970500758" sldId="2026819424"/>
        </pc:sldMkLst>
        <pc:spChg chg="mod">
          <ac:chgData name="Srinidhi Kasireddy" userId="7f4c1d7a-dd62-490e-af31-e5ef56a0b4f2" providerId="ADAL" clId="{861D600F-F8BB-5F4B-B1E5-C956EBED8226}" dt="2022-07-26T06:28:51.299" v="37" actId="20577"/>
          <ac:spMkLst>
            <pc:docMk/>
            <pc:sldMk cId="1970500758" sldId="2026819424"/>
            <ac:spMk id="2" creationId="{83B7DA61-91B2-A058-3977-78E08B1DAEAB}"/>
          </ac:spMkLst>
        </pc:spChg>
      </pc:sldChg>
      <pc:sldChg chg="new del">
        <pc:chgData name="Srinidhi Kasireddy" userId="7f4c1d7a-dd62-490e-af31-e5ef56a0b4f2" providerId="ADAL" clId="{861D600F-F8BB-5F4B-B1E5-C956EBED8226}" dt="2022-07-26T06:31:08.397" v="80" actId="2696"/>
        <pc:sldMkLst>
          <pc:docMk/>
          <pc:sldMk cId="3171413416" sldId="2026819425"/>
        </pc:sldMkLst>
      </pc:sldChg>
      <pc:sldChg chg="new del">
        <pc:chgData name="Srinidhi Kasireddy" userId="7f4c1d7a-dd62-490e-af31-e5ef56a0b4f2" providerId="ADAL" clId="{861D600F-F8BB-5F4B-B1E5-C956EBED8226}" dt="2022-07-26T06:31:09.522" v="81" actId="2696"/>
        <pc:sldMkLst>
          <pc:docMk/>
          <pc:sldMk cId="2999036136" sldId="2026819426"/>
        </pc:sldMkLst>
      </pc:sldChg>
      <pc:sldChg chg="new del">
        <pc:chgData name="Srinidhi Kasireddy" userId="7f4c1d7a-dd62-490e-af31-e5ef56a0b4f2" providerId="ADAL" clId="{861D600F-F8BB-5F4B-B1E5-C956EBED8226}" dt="2022-07-26T06:31:10.701" v="82" actId="2696"/>
        <pc:sldMkLst>
          <pc:docMk/>
          <pc:sldMk cId="1095433104" sldId="2026819427"/>
        </pc:sldMkLst>
      </pc:sldChg>
      <pc:sldChg chg="new del">
        <pc:chgData name="Srinidhi Kasireddy" userId="7f4c1d7a-dd62-490e-af31-e5ef56a0b4f2" providerId="ADAL" clId="{861D600F-F8BB-5F4B-B1E5-C956EBED8226}" dt="2022-07-26T06:30:58.058" v="79" actId="2696"/>
        <pc:sldMkLst>
          <pc:docMk/>
          <pc:sldMk cId="2737365585" sldId="2026819428"/>
        </pc:sldMkLst>
      </pc:sldChg>
      <pc:sldChg chg="new del">
        <pc:chgData name="Srinidhi Kasireddy" userId="7f4c1d7a-dd62-490e-af31-e5ef56a0b4f2" providerId="ADAL" clId="{861D600F-F8BB-5F4B-B1E5-C956EBED8226}" dt="2022-07-26T06:27:49.478" v="7" actId="2696"/>
        <pc:sldMkLst>
          <pc:docMk/>
          <pc:sldMk cId="1902882763" sldId="2026819429"/>
        </pc:sldMkLst>
      </pc:sldChg>
      <pc:sldChg chg="modSp new del mod">
        <pc:chgData name="Srinidhi Kasireddy" userId="7f4c1d7a-dd62-490e-af31-e5ef56a0b4f2" providerId="ADAL" clId="{861D600F-F8BB-5F4B-B1E5-C956EBED8226}" dt="2022-07-26T16:24:31.969" v="574" actId="2696"/>
        <pc:sldMkLst>
          <pc:docMk/>
          <pc:sldMk cId="3001980042" sldId="2026819430"/>
        </pc:sldMkLst>
        <pc:spChg chg="mod">
          <ac:chgData name="Srinidhi Kasireddy" userId="7f4c1d7a-dd62-490e-af31-e5ef56a0b4f2" providerId="ADAL" clId="{861D600F-F8BB-5F4B-B1E5-C956EBED8226}" dt="2022-07-26T06:28:08.746" v="16" actId="20577"/>
          <ac:spMkLst>
            <pc:docMk/>
            <pc:sldMk cId="3001980042" sldId="2026819430"/>
            <ac:spMk id="2" creationId="{733A46EF-1D58-D0C3-2871-5C4EAE1D3A2A}"/>
          </ac:spMkLst>
        </pc:spChg>
        <pc:spChg chg="mod">
          <ac:chgData name="Srinidhi Kasireddy" userId="7f4c1d7a-dd62-490e-af31-e5ef56a0b4f2" providerId="ADAL" clId="{861D600F-F8BB-5F4B-B1E5-C956EBED8226}" dt="2022-07-26T16:20:28.868" v="510" actId="20577"/>
          <ac:spMkLst>
            <pc:docMk/>
            <pc:sldMk cId="3001980042" sldId="2026819430"/>
            <ac:spMk id="3" creationId="{447EBF56-77A2-7211-9B3C-CC7D964EFB21}"/>
          </ac:spMkLst>
        </pc:spChg>
      </pc:sldChg>
      <pc:sldChg chg="modSp new del mod ord">
        <pc:chgData name="Srinidhi Kasireddy" userId="7f4c1d7a-dd62-490e-af31-e5ef56a0b4f2" providerId="ADAL" clId="{861D600F-F8BB-5F4B-B1E5-C956EBED8226}" dt="2022-07-26T06:30:39.572" v="60" actId="2696"/>
        <pc:sldMkLst>
          <pc:docMk/>
          <pc:sldMk cId="1843335" sldId="2026819431"/>
        </pc:sldMkLst>
        <pc:spChg chg="mod">
          <ac:chgData name="Srinidhi Kasireddy" userId="7f4c1d7a-dd62-490e-af31-e5ef56a0b4f2" providerId="ADAL" clId="{861D600F-F8BB-5F4B-B1E5-C956EBED8226}" dt="2022-07-26T06:29:38.813" v="56" actId="20577"/>
          <ac:spMkLst>
            <pc:docMk/>
            <pc:sldMk cId="1843335" sldId="2026819431"/>
            <ac:spMk id="2" creationId="{B305C21A-B622-77E7-0AD5-B76BB2A28280}"/>
          </ac:spMkLst>
        </pc:spChg>
      </pc:sldChg>
      <pc:sldChg chg="modSp new del mod ord">
        <pc:chgData name="Srinidhi Kasireddy" userId="7f4c1d7a-dd62-490e-af31-e5ef56a0b4f2" providerId="ADAL" clId="{861D600F-F8BB-5F4B-B1E5-C956EBED8226}" dt="2022-07-26T16:15:24.938" v="385" actId="2696"/>
        <pc:sldMkLst>
          <pc:docMk/>
          <pc:sldMk cId="415517488" sldId="2026819432"/>
        </pc:sldMkLst>
        <pc:spChg chg="mod">
          <ac:chgData name="Srinidhi Kasireddy" userId="7f4c1d7a-dd62-490e-af31-e5ef56a0b4f2" providerId="ADAL" clId="{861D600F-F8BB-5F4B-B1E5-C956EBED8226}" dt="2022-07-26T16:14:50.762" v="383" actId="20577"/>
          <ac:spMkLst>
            <pc:docMk/>
            <pc:sldMk cId="415517488" sldId="2026819432"/>
            <ac:spMk id="2" creationId="{AC84D436-A26C-658F-F925-E554E6CC6DD1}"/>
          </ac:spMkLst>
        </pc:spChg>
        <pc:spChg chg="mod">
          <ac:chgData name="Srinidhi Kasireddy" userId="7f4c1d7a-dd62-490e-af31-e5ef56a0b4f2" providerId="ADAL" clId="{861D600F-F8BB-5F4B-B1E5-C956EBED8226}" dt="2022-07-26T16:15:14.464" v="384"/>
          <ac:spMkLst>
            <pc:docMk/>
            <pc:sldMk cId="415517488" sldId="2026819432"/>
            <ac:spMk id="3" creationId="{5B6F5DA0-BBB7-D081-E824-FEEF73FD66EF}"/>
          </ac:spMkLst>
        </pc:spChg>
      </pc:sldChg>
      <pc:sldChg chg="modSp new mod">
        <pc:chgData name="Srinidhi Kasireddy" userId="7f4c1d7a-dd62-490e-af31-e5ef56a0b4f2" providerId="ADAL" clId="{861D600F-F8BB-5F4B-B1E5-C956EBED8226}" dt="2022-07-28T11:02:11.056" v="2777" actId="20577"/>
        <pc:sldMkLst>
          <pc:docMk/>
          <pc:sldMk cId="1400436968" sldId="2026819433"/>
        </pc:sldMkLst>
        <pc:spChg chg="mod">
          <ac:chgData name="Srinidhi Kasireddy" userId="7f4c1d7a-dd62-490e-af31-e5ef56a0b4f2" providerId="ADAL" clId="{861D600F-F8BB-5F4B-B1E5-C956EBED8226}" dt="2022-07-26T16:14:02.388" v="380" actId="1076"/>
          <ac:spMkLst>
            <pc:docMk/>
            <pc:sldMk cId="1400436968" sldId="2026819433"/>
            <ac:spMk id="2" creationId="{672FCBAC-3FB0-2193-AD3B-CC7420B18EDC}"/>
          </ac:spMkLst>
        </pc:spChg>
        <pc:spChg chg="mod">
          <ac:chgData name="Srinidhi Kasireddy" userId="7f4c1d7a-dd62-490e-af31-e5ef56a0b4f2" providerId="ADAL" clId="{861D600F-F8BB-5F4B-B1E5-C956EBED8226}" dt="2022-07-28T11:02:11.056" v="2777" actId="20577"/>
          <ac:spMkLst>
            <pc:docMk/>
            <pc:sldMk cId="1400436968" sldId="2026819433"/>
            <ac:spMk id="3" creationId="{65310728-F460-9CA2-3640-5CC63F86DF6C}"/>
          </ac:spMkLst>
        </pc:spChg>
      </pc:sldChg>
      <pc:sldChg chg="delSp modSp new mod">
        <pc:chgData name="Srinidhi Kasireddy" userId="7f4c1d7a-dd62-490e-af31-e5ef56a0b4f2" providerId="ADAL" clId="{861D600F-F8BB-5F4B-B1E5-C956EBED8226}" dt="2022-07-28T08:23:30.838" v="2711" actId="478"/>
        <pc:sldMkLst>
          <pc:docMk/>
          <pc:sldMk cId="4203474719" sldId="2026819434"/>
        </pc:sldMkLst>
        <pc:spChg chg="mod">
          <ac:chgData name="Srinidhi Kasireddy" userId="7f4c1d7a-dd62-490e-af31-e5ef56a0b4f2" providerId="ADAL" clId="{861D600F-F8BB-5F4B-B1E5-C956EBED8226}" dt="2022-07-26T06:33:03.047" v="158" actId="20577"/>
          <ac:spMkLst>
            <pc:docMk/>
            <pc:sldMk cId="4203474719" sldId="2026819434"/>
            <ac:spMk id="2" creationId="{B0AAE1F1-8F29-24C1-C33C-EC13DAB79A2A}"/>
          </ac:spMkLst>
        </pc:spChg>
        <pc:spChg chg="mod">
          <ac:chgData name="Srinidhi Kasireddy" userId="7f4c1d7a-dd62-490e-af31-e5ef56a0b4f2" providerId="ADAL" clId="{861D600F-F8BB-5F4B-B1E5-C956EBED8226}" dt="2022-07-26T06:34:18.434" v="171" actId="20577"/>
          <ac:spMkLst>
            <pc:docMk/>
            <pc:sldMk cId="4203474719" sldId="2026819434"/>
            <ac:spMk id="3" creationId="{98A12DE0-2CFF-80F7-F35B-4991C148970A}"/>
          </ac:spMkLst>
        </pc:spChg>
        <pc:spChg chg="mod">
          <ac:chgData name="Srinidhi Kasireddy" userId="7f4c1d7a-dd62-490e-af31-e5ef56a0b4f2" providerId="ADAL" clId="{861D600F-F8BB-5F4B-B1E5-C956EBED8226}" dt="2022-07-28T08:23:02.508" v="2709" actId="20577"/>
          <ac:spMkLst>
            <pc:docMk/>
            <pc:sldMk cId="4203474719" sldId="2026819434"/>
            <ac:spMk id="4" creationId="{F49C015C-CCAA-0642-B02B-06C9DDE0C32A}"/>
          </ac:spMkLst>
        </pc:spChg>
        <pc:spChg chg="del">
          <ac:chgData name="Srinidhi Kasireddy" userId="7f4c1d7a-dd62-490e-af31-e5ef56a0b4f2" providerId="ADAL" clId="{861D600F-F8BB-5F4B-B1E5-C956EBED8226}" dt="2022-07-28T08:23:27.997" v="2710" actId="478"/>
          <ac:spMkLst>
            <pc:docMk/>
            <pc:sldMk cId="4203474719" sldId="2026819434"/>
            <ac:spMk id="5" creationId="{51893DCB-117D-95F9-4EB0-4B7D7D9B6CF0}"/>
          </ac:spMkLst>
        </pc:spChg>
        <pc:spChg chg="del">
          <ac:chgData name="Srinidhi Kasireddy" userId="7f4c1d7a-dd62-490e-af31-e5ef56a0b4f2" providerId="ADAL" clId="{861D600F-F8BB-5F4B-B1E5-C956EBED8226}" dt="2022-07-28T08:23:30.838" v="2711" actId="478"/>
          <ac:spMkLst>
            <pc:docMk/>
            <pc:sldMk cId="4203474719" sldId="2026819434"/>
            <ac:spMk id="6" creationId="{83C887DA-3E23-8DED-539F-DBADEF61EB66}"/>
          </ac:spMkLst>
        </pc:spChg>
      </pc:sldChg>
      <pc:sldChg chg="modSp new mod ord">
        <pc:chgData name="Srinidhi Kasireddy" userId="7f4c1d7a-dd62-490e-af31-e5ef56a0b4f2" providerId="ADAL" clId="{861D600F-F8BB-5F4B-B1E5-C956EBED8226}" dt="2022-07-28T06:47:15.853" v="2112" actId="20577"/>
        <pc:sldMkLst>
          <pc:docMk/>
          <pc:sldMk cId="2113117544" sldId="2026819435"/>
        </pc:sldMkLst>
        <pc:spChg chg="mod">
          <ac:chgData name="Srinidhi Kasireddy" userId="7f4c1d7a-dd62-490e-af31-e5ef56a0b4f2" providerId="ADAL" clId="{861D600F-F8BB-5F4B-B1E5-C956EBED8226}" dt="2022-07-28T06:45:39.037" v="2063" actId="1076"/>
          <ac:spMkLst>
            <pc:docMk/>
            <pc:sldMk cId="2113117544" sldId="2026819435"/>
            <ac:spMk id="2" creationId="{00633697-FCF8-6F1C-3561-EC2A1A731AE0}"/>
          </ac:spMkLst>
        </pc:spChg>
        <pc:spChg chg="mod">
          <ac:chgData name="Srinidhi Kasireddy" userId="7f4c1d7a-dd62-490e-af31-e5ef56a0b4f2" providerId="ADAL" clId="{861D600F-F8BB-5F4B-B1E5-C956EBED8226}" dt="2022-07-28T06:47:15.853" v="2112" actId="20577"/>
          <ac:spMkLst>
            <pc:docMk/>
            <pc:sldMk cId="2113117544" sldId="2026819435"/>
            <ac:spMk id="3" creationId="{6D6B8BD7-9D71-3F89-1419-59ED119958D5}"/>
          </ac:spMkLst>
        </pc:spChg>
      </pc:sldChg>
      <pc:sldChg chg="modSp new mod ord">
        <pc:chgData name="Srinidhi Kasireddy" userId="7f4c1d7a-dd62-490e-af31-e5ef56a0b4f2" providerId="ADAL" clId="{861D600F-F8BB-5F4B-B1E5-C956EBED8226}" dt="2022-07-26T15:02:35.580" v="268" actId="1076"/>
        <pc:sldMkLst>
          <pc:docMk/>
          <pc:sldMk cId="3706941557" sldId="2026819436"/>
        </pc:sldMkLst>
        <pc:picChg chg="mod">
          <ac:chgData name="Srinidhi Kasireddy" userId="7f4c1d7a-dd62-490e-af31-e5ef56a0b4f2" providerId="ADAL" clId="{861D600F-F8BB-5F4B-B1E5-C956EBED8226}" dt="2022-07-26T15:02:35.580" v="268" actId="1076"/>
          <ac:picMkLst>
            <pc:docMk/>
            <pc:sldMk cId="3706941557" sldId="2026819436"/>
            <ac:picMk id="4" creationId="{06DCF0CC-8AC0-1C92-8F06-14AC62295902}"/>
          </ac:picMkLst>
        </pc:picChg>
      </pc:sldChg>
      <pc:sldChg chg="new del">
        <pc:chgData name="Srinidhi Kasireddy" userId="7f4c1d7a-dd62-490e-af31-e5ef56a0b4f2" providerId="ADAL" clId="{861D600F-F8BB-5F4B-B1E5-C956EBED8226}" dt="2022-07-26T06:31:50.019" v="100" actId="2696"/>
        <pc:sldMkLst>
          <pc:docMk/>
          <pc:sldMk cId="627186675" sldId="2026819437"/>
        </pc:sldMkLst>
      </pc:sldChg>
      <pc:sldChg chg="modSp new mod ord">
        <pc:chgData name="Srinidhi Kasireddy" userId="7f4c1d7a-dd62-490e-af31-e5ef56a0b4f2" providerId="ADAL" clId="{861D600F-F8BB-5F4B-B1E5-C956EBED8226}" dt="2022-07-28T08:15:22.865" v="2260" actId="20577"/>
        <pc:sldMkLst>
          <pc:docMk/>
          <pc:sldMk cId="1353788908" sldId="2026819437"/>
        </pc:sldMkLst>
        <pc:spChg chg="mod">
          <ac:chgData name="Srinidhi Kasireddy" userId="7f4c1d7a-dd62-490e-af31-e5ef56a0b4f2" providerId="ADAL" clId="{861D600F-F8BB-5F4B-B1E5-C956EBED8226}" dt="2022-07-26T06:32:19.676" v="133" actId="20577"/>
          <ac:spMkLst>
            <pc:docMk/>
            <pc:sldMk cId="1353788908" sldId="2026819437"/>
            <ac:spMk id="2" creationId="{26697D99-70A8-CA08-C58C-E3AD3FB6BC9F}"/>
          </ac:spMkLst>
        </pc:spChg>
        <pc:spChg chg="mod">
          <ac:chgData name="Srinidhi Kasireddy" userId="7f4c1d7a-dd62-490e-af31-e5ef56a0b4f2" providerId="ADAL" clId="{861D600F-F8BB-5F4B-B1E5-C956EBED8226}" dt="2022-07-28T08:15:22.865" v="2260" actId="20577"/>
          <ac:spMkLst>
            <pc:docMk/>
            <pc:sldMk cId="1353788908" sldId="2026819437"/>
            <ac:spMk id="3" creationId="{54E49F1B-1394-F90E-9C9A-658A03FBB172}"/>
          </ac:spMkLst>
        </pc:spChg>
      </pc:sldChg>
      <pc:sldChg chg="new del">
        <pc:chgData name="Srinidhi Kasireddy" userId="7f4c1d7a-dd62-490e-af31-e5ef56a0b4f2" providerId="ADAL" clId="{861D600F-F8BB-5F4B-B1E5-C956EBED8226}" dt="2022-07-26T16:25:31.787" v="604" actId="2696"/>
        <pc:sldMkLst>
          <pc:docMk/>
          <pc:sldMk cId="1511929677" sldId="2026819438"/>
        </pc:sldMkLst>
      </pc:sldChg>
      <pc:sldChg chg="modSp new mod">
        <pc:chgData name="Srinidhi Kasireddy" userId="7f4c1d7a-dd62-490e-af31-e5ef56a0b4f2" providerId="ADAL" clId="{861D600F-F8BB-5F4B-B1E5-C956EBED8226}" dt="2022-07-27T09:35:59.349" v="746" actId="20577"/>
        <pc:sldMkLst>
          <pc:docMk/>
          <pc:sldMk cId="2584702510" sldId="2026819439"/>
        </pc:sldMkLst>
        <pc:spChg chg="mod">
          <ac:chgData name="Srinidhi Kasireddy" userId="7f4c1d7a-dd62-490e-af31-e5ef56a0b4f2" providerId="ADAL" clId="{861D600F-F8BB-5F4B-B1E5-C956EBED8226}" dt="2022-07-26T16:15:46.777" v="388" actId="1076"/>
          <ac:spMkLst>
            <pc:docMk/>
            <pc:sldMk cId="2584702510" sldId="2026819439"/>
            <ac:spMk id="2" creationId="{17924B89-1C60-33F0-0704-03A7FA4A5735}"/>
          </ac:spMkLst>
        </pc:spChg>
        <pc:spChg chg="mod">
          <ac:chgData name="Srinidhi Kasireddy" userId="7f4c1d7a-dd62-490e-af31-e5ef56a0b4f2" providerId="ADAL" clId="{861D600F-F8BB-5F4B-B1E5-C956EBED8226}" dt="2022-07-27T09:35:59.349" v="746" actId="20577"/>
          <ac:spMkLst>
            <pc:docMk/>
            <pc:sldMk cId="2584702510" sldId="2026819439"/>
            <ac:spMk id="3" creationId="{3838CAAB-D5DD-0774-F032-0FD46580F435}"/>
          </ac:spMkLst>
        </pc:spChg>
      </pc:sldChg>
      <pc:sldChg chg="modSp new mod">
        <pc:chgData name="Srinidhi Kasireddy" userId="7f4c1d7a-dd62-490e-af31-e5ef56a0b4f2" providerId="ADAL" clId="{861D600F-F8BB-5F4B-B1E5-C956EBED8226}" dt="2022-07-28T08:06:44.154" v="2206" actId="20577"/>
        <pc:sldMkLst>
          <pc:docMk/>
          <pc:sldMk cId="3965011403" sldId="2026819440"/>
        </pc:sldMkLst>
        <pc:spChg chg="mod">
          <ac:chgData name="Srinidhi Kasireddy" userId="7f4c1d7a-dd62-490e-af31-e5ef56a0b4f2" providerId="ADAL" clId="{861D600F-F8BB-5F4B-B1E5-C956EBED8226}" dt="2022-07-26T16:24:24.874" v="573" actId="1076"/>
          <ac:spMkLst>
            <pc:docMk/>
            <pc:sldMk cId="3965011403" sldId="2026819440"/>
            <ac:spMk id="2" creationId="{7D4051B0-46D6-1F0F-41F2-6733D5101768}"/>
          </ac:spMkLst>
        </pc:spChg>
        <pc:spChg chg="mod">
          <ac:chgData name="Srinidhi Kasireddy" userId="7f4c1d7a-dd62-490e-af31-e5ef56a0b4f2" providerId="ADAL" clId="{861D600F-F8BB-5F4B-B1E5-C956EBED8226}" dt="2022-07-28T08:06:44.154" v="2206" actId="20577"/>
          <ac:spMkLst>
            <pc:docMk/>
            <pc:sldMk cId="3965011403" sldId="2026819440"/>
            <ac:spMk id="3" creationId="{6B158373-FF39-409E-204B-0F6543730090}"/>
          </ac:spMkLst>
        </pc:spChg>
      </pc:sldChg>
      <pc:sldChg chg="modSp new mod">
        <pc:chgData name="Srinidhi Kasireddy" userId="7f4c1d7a-dd62-490e-af31-e5ef56a0b4f2" providerId="ADAL" clId="{861D600F-F8BB-5F4B-B1E5-C956EBED8226}" dt="2022-07-28T08:21:16.894" v="2608" actId="20577"/>
        <pc:sldMkLst>
          <pc:docMk/>
          <pc:sldMk cId="2886795039" sldId="2026819441"/>
        </pc:sldMkLst>
        <pc:spChg chg="mod">
          <ac:chgData name="Srinidhi Kasireddy" userId="7f4c1d7a-dd62-490e-af31-e5ef56a0b4f2" providerId="ADAL" clId="{861D600F-F8BB-5F4B-B1E5-C956EBED8226}" dt="2022-07-26T16:25:19.180" v="602" actId="20577"/>
          <ac:spMkLst>
            <pc:docMk/>
            <pc:sldMk cId="2886795039" sldId="2026819441"/>
            <ac:spMk id="2" creationId="{D206B7C5-3E0E-5E88-C1BB-AEAB144A2E93}"/>
          </ac:spMkLst>
        </pc:spChg>
        <pc:spChg chg="mod">
          <ac:chgData name="Srinidhi Kasireddy" userId="7f4c1d7a-dd62-490e-af31-e5ef56a0b4f2" providerId="ADAL" clId="{861D600F-F8BB-5F4B-B1E5-C956EBED8226}" dt="2022-07-28T08:21:16.894" v="2608" actId="20577"/>
          <ac:spMkLst>
            <pc:docMk/>
            <pc:sldMk cId="2886795039" sldId="2026819441"/>
            <ac:spMk id="3" creationId="{88019293-1FE9-56D8-40EC-CBF0D13C8C58}"/>
          </ac:spMkLst>
        </pc:spChg>
      </pc:sldChg>
      <pc:sldChg chg="modSp new del mod">
        <pc:chgData name="Srinidhi Kasireddy" userId="7f4c1d7a-dd62-490e-af31-e5ef56a0b4f2" providerId="ADAL" clId="{861D600F-F8BB-5F4B-B1E5-C956EBED8226}" dt="2022-07-28T08:21:28.011" v="2610" actId="2696"/>
        <pc:sldMkLst>
          <pc:docMk/>
          <pc:sldMk cId="359215569" sldId="2026819442"/>
        </pc:sldMkLst>
        <pc:spChg chg="mod">
          <ac:chgData name="Srinidhi Kasireddy" userId="7f4c1d7a-dd62-490e-af31-e5ef56a0b4f2" providerId="ADAL" clId="{861D600F-F8BB-5F4B-B1E5-C956EBED8226}" dt="2022-07-26T16:25:37.934" v="616" actId="20577"/>
          <ac:spMkLst>
            <pc:docMk/>
            <pc:sldMk cId="359215569" sldId="2026819442"/>
            <ac:spMk id="2" creationId="{DFB2E4AC-D96A-DEC6-FCEE-CA88B72B7E28}"/>
          </ac:spMkLst>
        </pc:spChg>
      </pc:sldChg>
      <pc:sldChg chg="delSp modSp new mod">
        <pc:chgData name="Srinidhi Kasireddy" userId="7f4c1d7a-dd62-490e-af31-e5ef56a0b4f2" providerId="ADAL" clId="{861D600F-F8BB-5F4B-B1E5-C956EBED8226}" dt="2022-07-28T08:24:04.201" v="2714" actId="478"/>
        <pc:sldMkLst>
          <pc:docMk/>
          <pc:sldMk cId="4114710247" sldId="2026819443"/>
        </pc:sldMkLst>
        <pc:spChg chg="mod">
          <ac:chgData name="Srinidhi Kasireddy" userId="7f4c1d7a-dd62-490e-af31-e5ef56a0b4f2" providerId="ADAL" clId="{861D600F-F8BB-5F4B-B1E5-C956EBED8226}" dt="2022-07-28T08:21:42.206" v="2626" actId="1076"/>
          <ac:spMkLst>
            <pc:docMk/>
            <pc:sldMk cId="4114710247" sldId="2026819443"/>
            <ac:spMk id="2" creationId="{73004A03-9AF2-46A9-66E8-0907603B7418}"/>
          </ac:spMkLst>
        </pc:spChg>
        <pc:spChg chg="del">
          <ac:chgData name="Srinidhi Kasireddy" userId="7f4c1d7a-dd62-490e-af31-e5ef56a0b4f2" providerId="ADAL" clId="{861D600F-F8BB-5F4B-B1E5-C956EBED8226}" dt="2022-07-28T08:24:04.201" v="2714" actId="478"/>
          <ac:spMkLst>
            <pc:docMk/>
            <pc:sldMk cId="4114710247" sldId="2026819443"/>
            <ac:spMk id="3" creationId="{0DD9305E-AB3B-15CC-43BA-2B3E14EA58BF}"/>
          </ac:spMkLst>
        </pc:spChg>
      </pc:sldChg>
      <pc:sldChg chg="delSp modSp new mod">
        <pc:chgData name="Srinidhi Kasireddy" userId="7f4c1d7a-dd62-490e-af31-e5ef56a0b4f2" providerId="ADAL" clId="{861D600F-F8BB-5F4B-B1E5-C956EBED8226}" dt="2022-07-28T08:23:49.317" v="2712" actId="478"/>
        <pc:sldMkLst>
          <pc:docMk/>
          <pc:sldMk cId="2647230461" sldId="2026819444"/>
        </pc:sldMkLst>
        <pc:spChg chg="del mod">
          <ac:chgData name="Srinidhi Kasireddy" userId="7f4c1d7a-dd62-490e-af31-e5ef56a0b4f2" providerId="ADAL" clId="{861D600F-F8BB-5F4B-B1E5-C956EBED8226}" dt="2022-07-28T08:23:49.317" v="2712" actId="478"/>
          <ac:spMkLst>
            <pc:docMk/>
            <pc:sldMk cId="2647230461" sldId="2026819444"/>
            <ac:spMk id="2" creationId="{51418B45-F338-34BE-9EAA-380C3F2096BD}"/>
          </ac:spMkLst>
        </pc:spChg>
        <pc:spChg chg="mod">
          <ac:chgData name="Srinidhi Kasireddy" userId="7f4c1d7a-dd62-490e-af31-e5ef56a0b4f2" providerId="ADAL" clId="{861D600F-F8BB-5F4B-B1E5-C956EBED8226}" dt="2022-07-28T08:18:57.082" v="2437" actId="20577"/>
          <ac:spMkLst>
            <pc:docMk/>
            <pc:sldMk cId="2647230461" sldId="2026819444"/>
            <ac:spMk id="3" creationId="{A0A804CD-F84B-76D1-4CDD-8C41A9D19D20}"/>
          </ac:spMkLst>
        </pc:spChg>
      </pc:sldChg>
      <pc:sldChg chg="new del">
        <pc:chgData name="Srinidhi Kasireddy" userId="7f4c1d7a-dd62-490e-af31-e5ef56a0b4f2" providerId="ADAL" clId="{861D600F-F8BB-5F4B-B1E5-C956EBED8226}" dt="2022-07-28T08:21:27.037" v="2609" actId="2696"/>
        <pc:sldMkLst>
          <pc:docMk/>
          <pc:sldMk cId="1287620488" sldId="2026819445"/>
        </pc:sldMkLst>
      </pc:sldChg>
      <pc:sldChg chg="addSp modSp new del mod">
        <pc:chgData name="Srinidhi Kasireddy" userId="7f4c1d7a-dd62-490e-af31-e5ef56a0b4f2" providerId="ADAL" clId="{861D600F-F8BB-5F4B-B1E5-C956EBED8226}" dt="2022-07-28T07:01:44.661" v="2121" actId="2696"/>
        <pc:sldMkLst>
          <pc:docMk/>
          <pc:sldMk cId="1031367040" sldId="2026819446"/>
        </pc:sldMkLst>
        <pc:picChg chg="add mod">
          <ac:chgData name="Srinidhi Kasireddy" userId="7f4c1d7a-dd62-490e-af31-e5ef56a0b4f2" providerId="ADAL" clId="{861D600F-F8BB-5F4B-B1E5-C956EBED8226}" dt="2022-07-28T07:01:14.187" v="2116" actId="14100"/>
          <ac:picMkLst>
            <pc:docMk/>
            <pc:sldMk cId="1031367040" sldId="2026819446"/>
            <ac:picMk id="5" creationId="{D91C1521-E5AE-3F12-6C00-0AD44CE3F450}"/>
          </ac:picMkLst>
        </pc:picChg>
      </pc:sldChg>
      <pc:sldChg chg="addSp modSp new del mod ord">
        <pc:chgData name="Srinidhi Kasireddy" userId="7f4c1d7a-dd62-490e-af31-e5ef56a0b4f2" providerId="ADAL" clId="{861D600F-F8BB-5F4B-B1E5-C956EBED8226}" dt="2022-07-28T07:02:21.792" v="2128" actId="2696"/>
        <pc:sldMkLst>
          <pc:docMk/>
          <pc:sldMk cId="23361127" sldId="2026819447"/>
        </pc:sldMkLst>
        <pc:picChg chg="add mod">
          <ac:chgData name="Srinidhi Kasireddy" userId="7f4c1d7a-dd62-490e-af31-e5ef56a0b4f2" providerId="ADAL" clId="{861D600F-F8BB-5F4B-B1E5-C956EBED8226}" dt="2022-07-28T07:02:06.597" v="2125" actId="1076"/>
          <ac:picMkLst>
            <pc:docMk/>
            <pc:sldMk cId="23361127" sldId="2026819447"/>
            <ac:picMk id="3" creationId="{6341DB29-9381-E67B-914C-5F44AE7F35F4}"/>
          </ac:picMkLst>
        </pc:picChg>
      </pc:sldChg>
      <pc:sldChg chg="modSp new del mod">
        <pc:chgData name="Srinidhi Kasireddy" userId="7f4c1d7a-dd62-490e-af31-e5ef56a0b4f2" providerId="ADAL" clId="{861D600F-F8BB-5F4B-B1E5-C956EBED8226}" dt="2022-07-28T07:01:19.272" v="2117" actId="2696"/>
        <pc:sldMkLst>
          <pc:docMk/>
          <pc:sldMk cId="241967530" sldId="2026819447"/>
        </pc:sldMkLst>
        <pc:spChg chg="mod">
          <ac:chgData name="Srinidhi Kasireddy" userId="7f4c1d7a-dd62-490e-af31-e5ef56a0b4f2" providerId="ADAL" clId="{861D600F-F8BB-5F4B-B1E5-C956EBED8226}" dt="2022-07-28T05:25:26.062" v="2061" actId="20577"/>
          <ac:spMkLst>
            <pc:docMk/>
            <pc:sldMk cId="241967530" sldId="2026819447"/>
            <ac:spMk id="2" creationId="{00BB4D1A-E15C-4170-5228-6A7D3A060FB5}"/>
          </ac:spMkLst>
        </pc:spChg>
      </pc:sldChg>
      <pc:sldChg chg="new del">
        <pc:chgData name="Srinidhi Kasireddy" userId="7f4c1d7a-dd62-490e-af31-e5ef56a0b4f2" providerId="ADAL" clId="{861D600F-F8BB-5F4B-B1E5-C956EBED8226}" dt="2022-07-28T08:09:32.807" v="2207" actId="2696"/>
        <pc:sldMkLst>
          <pc:docMk/>
          <pc:sldMk cId="3011433997" sldId="2026819448"/>
        </pc:sldMkLst>
      </pc:sldChg>
      <pc:sldChg chg="addSp delSp modSp new mod">
        <pc:chgData name="Srinidhi Kasireddy" userId="7f4c1d7a-dd62-490e-af31-e5ef56a0b4f2" providerId="ADAL" clId="{861D600F-F8BB-5F4B-B1E5-C956EBED8226}" dt="2022-07-28T08:23:57.213" v="2713" actId="478"/>
        <pc:sldMkLst>
          <pc:docMk/>
          <pc:sldMk cId="458019073" sldId="2026819449"/>
        </pc:sldMkLst>
        <pc:spChg chg="mod">
          <ac:chgData name="Srinidhi Kasireddy" userId="7f4c1d7a-dd62-490e-af31-e5ef56a0b4f2" providerId="ADAL" clId="{861D600F-F8BB-5F4B-B1E5-C956EBED8226}" dt="2022-07-28T07:03:26.203" v="2185" actId="1076"/>
          <ac:spMkLst>
            <pc:docMk/>
            <pc:sldMk cId="458019073" sldId="2026819449"/>
            <ac:spMk id="2" creationId="{04A19994-93A9-24EC-F855-200F74486D00}"/>
          </ac:spMkLst>
        </pc:spChg>
        <pc:spChg chg="del">
          <ac:chgData name="Srinidhi Kasireddy" userId="7f4c1d7a-dd62-490e-af31-e5ef56a0b4f2" providerId="ADAL" clId="{861D600F-F8BB-5F4B-B1E5-C956EBED8226}" dt="2022-07-28T08:23:57.213" v="2713" actId="478"/>
          <ac:spMkLst>
            <pc:docMk/>
            <pc:sldMk cId="458019073" sldId="2026819449"/>
            <ac:spMk id="3" creationId="{B77CF97D-935A-AC28-5E2E-1C84EE15C54B}"/>
          </ac:spMkLst>
        </pc:spChg>
        <pc:picChg chg="add mod">
          <ac:chgData name="Srinidhi Kasireddy" userId="7f4c1d7a-dd62-490e-af31-e5ef56a0b4f2" providerId="ADAL" clId="{861D600F-F8BB-5F4B-B1E5-C956EBED8226}" dt="2022-07-28T07:03:19.879" v="2184" actId="1076"/>
          <ac:picMkLst>
            <pc:docMk/>
            <pc:sldMk cId="458019073" sldId="2026819449"/>
            <ac:picMk id="4" creationId="{313F3925-97BE-16A4-FC48-03C2821F83B3}"/>
          </ac:picMkLst>
        </pc:picChg>
      </pc:sldChg>
      <pc:sldChg chg="addSp delSp modSp new mod modAnim">
        <pc:chgData name="Srinidhi Kasireddy" userId="7f4c1d7a-dd62-490e-af31-e5ef56a0b4f2" providerId="ADAL" clId="{861D600F-F8BB-5F4B-B1E5-C956EBED8226}" dt="2022-07-28T08:25:53.420" v="2769" actId="20577"/>
        <pc:sldMkLst>
          <pc:docMk/>
          <pc:sldMk cId="3173646090" sldId="2026819450"/>
        </pc:sldMkLst>
        <pc:spChg chg="mod">
          <ac:chgData name="Srinidhi Kasireddy" userId="7f4c1d7a-dd62-490e-af31-e5ef56a0b4f2" providerId="ADAL" clId="{861D600F-F8BB-5F4B-B1E5-C956EBED8226}" dt="2022-07-28T08:25:53.420" v="2769" actId="20577"/>
          <ac:spMkLst>
            <pc:docMk/>
            <pc:sldMk cId="3173646090" sldId="2026819450"/>
            <ac:spMk id="2" creationId="{D6582A88-5B7F-0277-3A44-97EACE91578A}"/>
          </ac:spMkLst>
        </pc:spChg>
        <pc:spChg chg="del">
          <ac:chgData name="Srinidhi Kasireddy" userId="7f4c1d7a-dd62-490e-af31-e5ef56a0b4f2" providerId="ADAL" clId="{861D600F-F8BB-5F4B-B1E5-C956EBED8226}" dt="2022-07-28T08:24:37.790" v="2720" actId="478"/>
          <ac:spMkLst>
            <pc:docMk/>
            <pc:sldMk cId="3173646090" sldId="2026819450"/>
            <ac:spMk id="3" creationId="{7C32CA21-B17D-3D24-FC3C-7F219746D9A8}"/>
          </ac:spMkLst>
        </pc:spChg>
        <pc:picChg chg="add mod">
          <ac:chgData name="Srinidhi Kasireddy" userId="7f4c1d7a-dd62-490e-af31-e5ef56a0b4f2" providerId="ADAL" clId="{861D600F-F8BB-5F4B-B1E5-C956EBED8226}" dt="2022-07-28T08:25:46.901" v="2725" actId="1076"/>
          <ac:picMkLst>
            <pc:docMk/>
            <pc:sldMk cId="3173646090" sldId="2026819450"/>
            <ac:picMk id="4" creationId="{FE855012-3436-0D36-17EE-E498DD393E4E}"/>
          </ac:picMkLst>
        </pc:picChg>
      </pc:sldChg>
      <pc:sldChg chg="addSp delSp modSp mod">
        <pc:chgData name="Srinidhi Kasireddy" userId="7f4c1d7a-dd62-490e-af31-e5ef56a0b4f2" providerId="ADAL" clId="{861D600F-F8BB-5F4B-B1E5-C956EBED8226}" dt="2022-07-28T10:57:32.838" v="2772" actId="478"/>
        <pc:sldMkLst>
          <pc:docMk/>
          <pc:sldMk cId="1118865882" sldId="2026819451"/>
        </pc:sldMkLst>
        <pc:spChg chg="del">
          <ac:chgData name="Srinidhi Kasireddy" userId="7f4c1d7a-dd62-490e-af31-e5ef56a0b4f2" providerId="ADAL" clId="{861D600F-F8BB-5F4B-B1E5-C956EBED8226}" dt="2022-07-28T10:57:29.381" v="2771" actId="478"/>
          <ac:spMkLst>
            <pc:docMk/>
            <pc:sldMk cId="1118865882" sldId="2026819451"/>
            <ac:spMk id="2" creationId="{73004A03-9AF2-46A9-66E8-0907603B7418}"/>
          </ac:spMkLst>
        </pc:spChg>
        <pc:spChg chg="mod">
          <ac:chgData name="Srinidhi Kasireddy" userId="7f4c1d7a-dd62-490e-af31-e5ef56a0b4f2" providerId="ADAL" clId="{861D600F-F8BB-5F4B-B1E5-C956EBED8226}" dt="2022-07-28T10:57:23.183" v="2770" actId="255"/>
          <ac:spMkLst>
            <pc:docMk/>
            <pc:sldMk cId="1118865882" sldId="2026819451"/>
            <ac:spMk id="3" creationId="{1E7AC94B-BBE8-80EC-450B-1F233FEE88D8}"/>
          </ac:spMkLst>
        </pc:spChg>
        <pc:spChg chg="add del mod">
          <ac:chgData name="Srinidhi Kasireddy" userId="7f4c1d7a-dd62-490e-af31-e5ef56a0b4f2" providerId="ADAL" clId="{861D600F-F8BB-5F4B-B1E5-C956EBED8226}" dt="2022-07-28T10:57:32.838" v="2772" actId="478"/>
          <ac:spMkLst>
            <pc:docMk/>
            <pc:sldMk cId="1118865882" sldId="2026819451"/>
            <ac:spMk id="5" creationId="{8889D7F3-D584-942D-8D76-82072104422C}"/>
          </ac:spMkLst>
        </pc:spChg>
      </pc:sldChg>
    </pc:docChg>
  </pc:docChgLst>
  <pc:docChgLst>
    <pc:chgData name="Sharvari Oka" userId="S::osharvari@vmware.com::a73a844c-478d-4a4d-8e1f-dc3ec057dd76" providerId="AD" clId="Web-{E8F0BBF8-9B6E-1B34-1846-8551A0E3C9F5}"/>
    <pc:docChg chg="modSld">
      <pc:chgData name="Sharvari Oka" userId="S::osharvari@vmware.com::a73a844c-478d-4a4d-8e1f-dc3ec057dd76" providerId="AD" clId="Web-{E8F0BBF8-9B6E-1B34-1846-8551A0E3C9F5}" dt="2022-07-27T16:43:47.088" v="1" actId="20577"/>
      <pc:docMkLst>
        <pc:docMk/>
      </pc:docMkLst>
      <pc:sldChg chg="modSp">
        <pc:chgData name="Sharvari Oka" userId="S::osharvari@vmware.com::a73a844c-478d-4a4d-8e1f-dc3ec057dd76" providerId="AD" clId="Web-{E8F0BBF8-9B6E-1B34-1846-8551A0E3C9F5}" dt="2022-07-27T16:43:47.088" v="1" actId="20577"/>
        <pc:sldMkLst>
          <pc:docMk/>
          <pc:sldMk cId="3965011403" sldId="2026819440"/>
        </pc:sldMkLst>
        <pc:spChg chg="mod">
          <ac:chgData name="Sharvari Oka" userId="S::osharvari@vmware.com::a73a844c-478d-4a4d-8e1f-dc3ec057dd76" providerId="AD" clId="Web-{E8F0BBF8-9B6E-1B34-1846-8551A0E3C9F5}" dt="2022-07-27T16:43:47.088" v="1" actId="20577"/>
          <ac:spMkLst>
            <pc:docMk/>
            <pc:sldMk cId="3965011403" sldId="2026819440"/>
            <ac:spMk id="3" creationId="{6B158373-FF39-409E-204B-0F6543730090}"/>
          </ac:spMkLst>
        </pc:spChg>
      </pc:sldChg>
    </pc:docChg>
  </pc:docChgLst>
  <pc:docChgLst>
    <pc:chgData name="Shweta Singh" userId="S::shweta1@vmware.com::ec3e045c-d120-4ff2-8666-a8c837cf37f2" providerId="AD" clId="Web-{8CC39BFE-9031-F771-0A5E-85AF089C77F6}"/>
    <pc:docChg chg="modSld">
      <pc:chgData name="Shweta Singh" userId="S::shweta1@vmware.com::ec3e045c-d120-4ff2-8666-a8c837cf37f2" providerId="AD" clId="Web-{8CC39BFE-9031-F771-0A5E-85AF089C77F6}" dt="2022-07-26T06:53:13.148" v="81" actId="1076"/>
      <pc:docMkLst>
        <pc:docMk/>
      </pc:docMkLst>
      <pc:sldChg chg="modSp">
        <pc:chgData name="Shweta Singh" userId="S::shweta1@vmware.com::ec3e045c-d120-4ff2-8666-a8c837cf37f2" providerId="AD" clId="Web-{8CC39BFE-9031-F771-0A5E-85AF089C77F6}" dt="2022-07-26T06:48:10.010" v="38" actId="20577"/>
        <pc:sldMkLst>
          <pc:docMk/>
          <pc:sldMk cId="3001980042" sldId="2026819430"/>
        </pc:sldMkLst>
        <pc:spChg chg="mod">
          <ac:chgData name="Shweta Singh" userId="S::shweta1@vmware.com::ec3e045c-d120-4ff2-8666-a8c837cf37f2" providerId="AD" clId="Web-{8CC39BFE-9031-F771-0A5E-85AF089C77F6}" dt="2022-07-26T06:48:10.010" v="38" actId="20577"/>
          <ac:spMkLst>
            <pc:docMk/>
            <pc:sldMk cId="3001980042" sldId="2026819430"/>
            <ac:spMk id="3" creationId="{447EBF56-77A2-7211-9B3C-CC7D964EFB21}"/>
          </ac:spMkLst>
        </pc:spChg>
      </pc:sldChg>
      <pc:sldChg chg="modSp">
        <pc:chgData name="Shweta Singh" userId="S::shweta1@vmware.com::ec3e045c-d120-4ff2-8666-a8c837cf37f2" providerId="AD" clId="Web-{8CC39BFE-9031-F771-0A5E-85AF089C77F6}" dt="2022-07-26T06:53:13.148" v="81" actId="1076"/>
        <pc:sldMkLst>
          <pc:docMk/>
          <pc:sldMk cId="1400436968" sldId="2026819433"/>
        </pc:sldMkLst>
        <pc:spChg chg="mod">
          <ac:chgData name="Shweta Singh" userId="S::shweta1@vmware.com::ec3e045c-d120-4ff2-8666-a8c837cf37f2" providerId="AD" clId="Web-{8CC39BFE-9031-F771-0A5E-85AF089C77F6}" dt="2022-07-26T06:52:44.946" v="76" actId="1076"/>
          <ac:spMkLst>
            <pc:docMk/>
            <pc:sldMk cId="1400436968" sldId="2026819433"/>
            <ac:spMk id="2" creationId="{672FCBAC-3FB0-2193-AD3B-CC7420B18EDC}"/>
          </ac:spMkLst>
        </pc:spChg>
        <pc:spChg chg="mod">
          <ac:chgData name="Shweta Singh" userId="S::shweta1@vmware.com::ec3e045c-d120-4ff2-8666-a8c837cf37f2" providerId="AD" clId="Web-{8CC39BFE-9031-F771-0A5E-85AF089C77F6}" dt="2022-07-26T06:53:13.148" v="81" actId="1076"/>
          <ac:spMkLst>
            <pc:docMk/>
            <pc:sldMk cId="1400436968" sldId="2026819433"/>
            <ac:spMk id="3" creationId="{65310728-F460-9CA2-3640-5CC63F86DF6C}"/>
          </ac:spMkLst>
        </pc:spChg>
      </pc:sldChg>
      <pc:sldChg chg="modSp">
        <pc:chgData name="Shweta Singh" userId="S::shweta1@vmware.com::ec3e045c-d120-4ff2-8666-a8c837cf37f2" providerId="AD" clId="Web-{8CC39BFE-9031-F771-0A5E-85AF089C77F6}" dt="2022-07-26T06:53:08.055" v="80" actId="1076"/>
        <pc:sldMkLst>
          <pc:docMk/>
          <pc:sldMk cId="2113117544" sldId="2026819435"/>
        </pc:sldMkLst>
        <pc:spChg chg="mod">
          <ac:chgData name="Shweta Singh" userId="S::shweta1@vmware.com::ec3e045c-d120-4ff2-8666-a8c837cf37f2" providerId="AD" clId="Web-{8CC39BFE-9031-F771-0A5E-85AF089C77F6}" dt="2022-07-26T06:52:32.805" v="74" actId="1076"/>
          <ac:spMkLst>
            <pc:docMk/>
            <pc:sldMk cId="2113117544" sldId="2026819435"/>
            <ac:spMk id="2" creationId="{00633697-FCF8-6F1C-3561-EC2A1A731AE0}"/>
          </ac:spMkLst>
        </pc:spChg>
        <pc:spChg chg="mod">
          <ac:chgData name="Shweta Singh" userId="S::shweta1@vmware.com::ec3e045c-d120-4ff2-8666-a8c837cf37f2" providerId="AD" clId="Web-{8CC39BFE-9031-F771-0A5E-85AF089C77F6}" dt="2022-07-26T06:53:08.055" v="80" actId="1076"/>
          <ac:spMkLst>
            <pc:docMk/>
            <pc:sldMk cId="2113117544" sldId="2026819435"/>
            <ac:spMk id="3" creationId="{6D6B8BD7-9D71-3F89-1419-59ED119958D5}"/>
          </ac:spMkLst>
        </pc:spChg>
      </pc:sldChg>
      <pc:sldChg chg="addSp modSp">
        <pc:chgData name="Shweta Singh" userId="S::shweta1@vmware.com::ec3e045c-d120-4ff2-8666-a8c837cf37f2" providerId="AD" clId="Web-{8CC39BFE-9031-F771-0A5E-85AF089C77F6}" dt="2022-07-26T06:52:03.727" v="72" actId="20577"/>
        <pc:sldMkLst>
          <pc:docMk/>
          <pc:sldMk cId="3706941557" sldId="2026819436"/>
        </pc:sldMkLst>
        <pc:spChg chg="mod">
          <ac:chgData name="Shweta Singh" userId="S::shweta1@vmware.com::ec3e045c-d120-4ff2-8666-a8c837cf37f2" providerId="AD" clId="Web-{8CC39BFE-9031-F771-0A5E-85AF089C77F6}" dt="2022-07-26T06:52:03.727" v="72" actId="20577"/>
          <ac:spMkLst>
            <pc:docMk/>
            <pc:sldMk cId="3706941557" sldId="2026819436"/>
            <ac:spMk id="2" creationId="{6F8EB36F-9127-B523-DD37-D98A02C05D12}"/>
          </ac:spMkLst>
        </pc:spChg>
        <pc:spChg chg="mod">
          <ac:chgData name="Shweta Singh" userId="S::shweta1@vmware.com::ec3e045c-d120-4ff2-8666-a8c837cf37f2" providerId="AD" clId="Web-{8CC39BFE-9031-F771-0A5E-85AF089C77F6}" dt="2022-07-26T06:48:39.885" v="45" actId="14100"/>
          <ac:spMkLst>
            <pc:docMk/>
            <pc:sldMk cId="3706941557" sldId="2026819436"/>
            <ac:spMk id="3" creationId="{93890596-0BF4-4837-4022-864901DB8A2C}"/>
          </ac:spMkLst>
        </pc:spChg>
        <pc:spChg chg="add">
          <ac:chgData name="Shweta Singh" userId="S::shweta1@vmware.com::ec3e045c-d120-4ff2-8666-a8c837cf37f2" providerId="AD" clId="Web-{8CC39BFE-9031-F771-0A5E-85AF089C77F6}" dt="2022-07-26T06:51:32.399" v="50"/>
          <ac:spMkLst>
            <pc:docMk/>
            <pc:sldMk cId="3706941557" sldId="2026819436"/>
            <ac:spMk id="5" creationId="{2C2EB45D-BD1F-25EB-E16E-3AC97DF09CF0}"/>
          </ac:spMkLst>
        </pc:spChg>
        <pc:picChg chg="add mod">
          <ac:chgData name="Shweta Singh" userId="S::shweta1@vmware.com::ec3e045c-d120-4ff2-8666-a8c837cf37f2" providerId="AD" clId="Web-{8CC39BFE-9031-F771-0A5E-85AF089C77F6}" dt="2022-07-26T06:51:40.399" v="51" actId="1076"/>
          <ac:picMkLst>
            <pc:docMk/>
            <pc:sldMk cId="3706941557" sldId="2026819436"/>
            <ac:picMk id="4" creationId="{06DCF0CC-8AC0-1C92-8F06-14AC62295902}"/>
          </ac:picMkLst>
        </pc:picChg>
      </pc:sldChg>
      <pc:sldChg chg="modSp">
        <pc:chgData name="Shweta Singh" userId="S::shweta1@vmware.com::ec3e045c-d120-4ff2-8666-a8c837cf37f2" providerId="AD" clId="Web-{8CC39BFE-9031-F771-0A5E-85AF089C77F6}" dt="2022-07-26T06:53:02.930" v="79" actId="1076"/>
        <pc:sldMkLst>
          <pc:docMk/>
          <pc:sldMk cId="1353788908" sldId="2026819437"/>
        </pc:sldMkLst>
        <pc:spChg chg="mod">
          <ac:chgData name="Shweta Singh" userId="S::shweta1@vmware.com::ec3e045c-d120-4ff2-8666-a8c837cf37f2" providerId="AD" clId="Web-{8CC39BFE-9031-F771-0A5E-85AF089C77F6}" dt="2022-07-26T06:52:55.211" v="78" actId="1076"/>
          <ac:spMkLst>
            <pc:docMk/>
            <pc:sldMk cId="1353788908" sldId="2026819437"/>
            <ac:spMk id="2" creationId="{26697D99-70A8-CA08-C58C-E3AD3FB6BC9F}"/>
          </ac:spMkLst>
        </pc:spChg>
        <pc:spChg chg="mod">
          <ac:chgData name="Shweta Singh" userId="S::shweta1@vmware.com::ec3e045c-d120-4ff2-8666-a8c837cf37f2" providerId="AD" clId="Web-{8CC39BFE-9031-F771-0A5E-85AF089C77F6}" dt="2022-07-26T06:53:02.930" v="79" actId="1076"/>
          <ac:spMkLst>
            <pc:docMk/>
            <pc:sldMk cId="1353788908" sldId="2026819437"/>
            <ac:spMk id="3" creationId="{54E49F1B-1394-F90E-9C9A-658A03FBB172}"/>
          </ac:spMkLst>
        </pc:spChg>
      </pc:sldChg>
    </pc:docChg>
  </pc:docChgLst>
  <pc:docChgLst>
    <pc:chgData name="Sharvari Oka" userId="S::osharvari@vmware.com::a73a844c-478d-4a4d-8e1f-dc3ec057dd76" providerId="AD" clId="Web-{F7708C2C-4D85-411B-AEEA-0F85CFB81EFA}"/>
    <pc:docChg chg="modSld">
      <pc:chgData name="Sharvari Oka" userId="S::osharvari@vmware.com::a73a844c-478d-4a4d-8e1f-dc3ec057dd76" providerId="AD" clId="Web-{F7708C2C-4D85-411B-AEEA-0F85CFB81EFA}" dt="2022-07-27T19:08:05.347" v="246" actId="20577"/>
      <pc:docMkLst>
        <pc:docMk/>
      </pc:docMkLst>
      <pc:sldChg chg="modSp">
        <pc:chgData name="Sharvari Oka" userId="S::osharvari@vmware.com::a73a844c-478d-4a4d-8e1f-dc3ec057dd76" providerId="AD" clId="Web-{F7708C2C-4D85-411B-AEEA-0F85CFB81EFA}" dt="2022-07-27T19:00:39.707" v="0" actId="14100"/>
        <pc:sldMkLst>
          <pc:docMk/>
          <pc:sldMk cId="2113117544" sldId="2026819435"/>
        </pc:sldMkLst>
        <pc:spChg chg="mod">
          <ac:chgData name="Sharvari Oka" userId="S::osharvari@vmware.com::a73a844c-478d-4a4d-8e1f-dc3ec057dd76" providerId="AD" clId="Web-{F7708C2C-4D85-411B-AEEA-0F85CFB81EFA}" dt="2022-07-27T19:00:39.707" v="0" actId="14100"/>
          <ac:spMkLst>
            <pc:docMk/>
            <pc:sldMk cId="2113117544" sldId="2026819435"/>
            <ac:spMk id="3" creationId="{6D6B8BD7-9D71-3F89-1419-59ED119958D5}"/>
          </ac:spMkLst>
        </pc:spChg>
      </pc:sldChg>
      <pc:sldChg chg="modSp">
        <pc:chgData name="Sharvari Oka" userId="S::osharvari@vmware.com::a73a844c-478d-4a4d-8e1f-dc3ec057dd76" providerId="AD" clId="Web-{F7708C2C-4D85-411B-AEEA-0F85CFB81EFA}" dt="2022-07-27T19:02:47.617" v="12" actId="1076"/>
        <pc:sldMkLst>
          <pc:docMk/>
          <pc:sldMk cId="3706941557" sldId="2026819436"/>
        </pc:sldMkLst>
        <pc:picChg chg="mod">
          <ac:chgData name="Sharvari Oka" userId="S::osharvari@vmware.com::a73a844c-478d-4a4d-8e1f-dc3ec057dd76" providerId="AD" clId="Web-{F7708C2C-4D85-411B-AEEA-0F85CFB81EFA}" dt="2022-07-27T19:02:47.617" v="12" actId="1076"/>
          <ac:picMkLst>
            <pc:docMk/>
            <pc:sldMk cId="3706941557" sldId="2026819436"/>
            <ac:picMk id="4" creationId="{06DCF0CC-8AC0-1C92-8F06-14AC62295902}"/>
          </ac:picMkLst>
        </pc:picChg>
      </pc:sldChg>
      <pc:sldChg chg="modSp">
        <pc:chgData name="Sharvari Oka" userId="S::osharvari@vmware.com::a73a844c-478d-4a4d-8e1f-dc3ec057dd76" providerId="AD" clId="Web-{F7708C2C-4D85-411B-AEEA-0F85CFB81EFA}" dt="2022-07-27T19:01:32.209" v="10" actId="20577"/>
        <pc:sldMkLst>
          <pc:docMk/>
          <pc:sldMk cId="2584702510" sldId="2026819439"/>
        </pc:sldMkLst>
        <pc:spChg chg="mod">
          <ac:chgData name="Sharvari Oka" userId="S::osharvari@vmware.com::a73a844c-478d-4a4d-8e1f-dc3ec057dd76" providerId="AD" clId="Web-{F7708C2C-4D85-411B-AEEA-0F85CFB81EFA}" dt="2022-07-27T19:01:32.209" v="10" actId="20577"/>
          <ac:spMkLst>
            <pc:docMk/>
            <pc:sldMk cId="2584702510" sldId="2026819439"/>
            <ac:spMk id="2" creationId="{17924B89-1C60-33F0-0704-03A7FA4A5735}"/>
          </ac:spMkLst>
        </pc:spChg>
      </pc:sldChg>
      <pc:sldChg chg="modSp">
        <pc:chgData name="Sharvari Oka" userId="S::osharvari@vmware.com::a73a844c-478d-4a4d-8e1f-dc3ec057dd76" providerId="AD" clId="Web-{F7708C2C-4D85-411B-AEEA-0F85CFB81EFA}" dt="2022-07-27T19:08:05.347" v="246" actId="20577"/>
        <pc:sldMkLst>
          <pc:docMk/>
          <pc:sldMk cId="2886795039" sldId="2026819441"/>
        </pc:sldMkLst>
        <pc:spChg chg="mod">
          <ac:chgData name="Sharvari Oka" userId="S::osharvari@vmware.com::a73a844c-478d-4a4d-8e1f-dc3ec057dd76" providerId="AD" clId="Web-{F7708C2C-4D85-411B-AEEA-0F85CFB81EFA}" dt="2022-07-27T19:03:40.135" v="17" actId="14100"/>
          <ac:spMkLst>
            <pc:docMk/>
            <pc:sldMk cId="2886795039" sldId="2026819441"/>
            <ac:spMk id="2" creationId="{D206B7C5-3E0E-5E88-C1BB-AEAB144A2E93}"/>
          </ac:spMkLst>
        </pc:spChg>
        <pc:spChg chg="mod">
          <ac:chgData name="Sharvari Oka" userId="S::osharvari@vmware.com::a73a844c-478d-4a4d-8e1f-dc3ec057dd76" providerId="AD" clId="Web-{F7708C2C-4D85-411B-AEEA-0F85CFB81EFA}" dt="2022-07-27T19:08:05.347" v="246" actId="20577"/>
          <ac:spMkLst>
            <pc:docMk/>
            <pc:sldMk cId="2886795039" sldId="2026819441"/>
            <ac:spMk id="3" creationId="{88019293-1FE9-56D8-40EC-CBF0D13C8C58}"/>
          </ac:spMkLst>
        </pc:spChg>
      </pc:sldChg>
    </pc:docChg>
  </pc:docChgLst>
  <pc:docChgLst>
    <pc:chgData name="Shweta Singh" userId="S::shweta1@vmware.com::ec3e045c-d120-4ff2-8666-a8c837cf37f2" providerId="AD" clId="Web-{E7F9BB97-9374-4E28-8A82-BF2ECED6D8E2}"/>
    <pc:docChg chg="modSld">
      <pc:chgData name="Shweta Singh" userId="S::shweta1@vmware.com::ec3e045c-d120-4ff2-8666-a8c837cf37f2" providerId="AD" clId="Web-{E7F9BB97-9374-4E28-8A82-BF2ECED6D8E2}" dt="2022-07-26T05:24:08.780" v="3" actId="20577"/>
      <pc:docMkLst>
        <pc:docMk/>
      </pc:docMkLst>
      <pc:sldChg chg="modSp">
        <pc:chgData name="Shweta Singh" userId="S::shweta1@vmware.com::ec3e045c-d120-4ff2-8666-a8c837cf37f2" providerId="AD" clId="Web-{E7F9BB97-9374-4E28-8A82-BF2ECED6D8E2}" dt="2022-07-26T05:24:08.780" v="3" actId="20577"/>
        <pc:sldMkLst>
          <pc:docMk/>
          <pc:sldMk cId="2214297817" sldId="2026819420"/>
        </pc:sldMkLst>
        <pc:spChg chg="mod">
          <ac:chgData name="Shweta Singh" userId="S::shweta1@vmware.com::ec3e045c-d120-4ff2-8666-a8c837cf37f2" providerId="AD" clId="Web-{E7F9BB97-9374-4E28-8A82-BF2ECED6D8E2}" dt="2022-07-26T05:24:08.780" v="3" actId="20577"/>
          <ac:spMkLst>
            <pc:docMk/>
            <pc:sldMk cId="2214297817" sldId="2026819420"/>
            <ac:spMk id="9" creationId="{4CCBEBA7-4BDD-7149-BBFD-A76C9B348D9C}"/>
          </ac:spMkLst>
        </pc:spChg>
      </pc:sldChg>
    </pc:docChg>
  </pc:docChgLst>
  <pc:docChgLst>
    <pc:chgData name="Shweta Singh" userId="S::shweta1@vmware.com::ec3e045c-d120-4ff2-8666-a8c837cf37f2" providerId="AD" clId="Web-{50113924-31C2-4954-31CD-31D065DF5EC4}"/>
    <pc:docChg chg="addSld modSld">
      <pc:chgData name="Shweta Singh" userId="S::shweta1@vmware.com::ec3e045c-d120-4ff2-8666-a8c837cf37f2" providerId="AD" clId="Web-{50113924-31C2-4954-31CD-31D065DF5EC4}" dt="2022-07-28T10:47:44.885" v="768" actId="20577"/>
      <pc:docMkLst>
        <pc:docMk/>
      </pc:docMkLst>
      <pc:sldChg chg="modSp">
        <pc:chgData name="Shweta Singh" userId="S::shweta1@vmware.com::ec3e045c-d120-4ff2-8666-a8c837cf37f2" providerId="AD" clId="Web-{50113924-31C2-4954-31CD-31D065DF5EC4}" dt="2022-07-28T10:47:44.885" v="768" actId="20577"/>
        <pc:sldMkLst>
          <pc:docMk/>
          <pc:sldMk cId="2113117544" sldId="2026819435"/>
        </pc:sldMkLst>
        <pc:spChg chg="mod">
          <ac:chgData name="Shweta Singh" userId="S::shweta1@vmware.com::ec3e045c-d120-4ff2-8666-a8c837cf37f2" providerId="AD" clId="Web-{50113924-31C2-4954-31CD-31D065DF5EC4}" dt="2022-07-28T10:47:44.885" v="768" actId="20577"/>
          <ac:spMkLst>
            <pc:docMk/>
            <pc:sldMk cId="2113117544" sldId="2026819435"/>
            <ac:spMk id="3" creationId="{6D6B8BD7-9D71-3F89-1419-59ED119958D5}"/>
          </ac:spMkLst>
        </pc:spChg>
      </pc:sldChg>
      <pc:sldChg chg="addSp modSp add replId">
        <pc:chgData name="Shweta Singh" userId="S::shweta1@vmware.com::ec3e045c-d120-4ff2-8666-a8c837cf37f2" providerId="AD" clId="Web-{50113924-31C2-4954-31CD-31D065DF5EC4}" dt="2022-07-28T10:45:41.496" v="762" actId="20577"/>
        <pc:sldMkLst>
          <pc:docMk/>
          <pc:sldMk cId="1118865882" sldId="2026819451"/>
        </pc:sldMkLst>
        <pc:spChg chg="mod">
          <ac:chgData name="Shweta Singh" userId="S::shweta1@vmware.com::ec3e045c-d120-4ff2-8666-a8c837cf37f2" providerId="AD" clId="Web-{50113924-31C2-4954-31CD-31D065DF5EC4}" dt="2022-07-28T10:13:27.865" v="84" actId="14100"/>
          <ac:spMkLst>
            <pc:docMk/>
            <pc:sldMk cId="1118865882" sldId="2026819451"/>
            <ac:spMk id="2" creationId="{73004A03-9AF2-46A9-66E8-0907603B7418}"/>
          </ac:spMkLst>
        </pc:spChg>
        <pc:spChg chg="add mod">
          <ac:chgData name="Shweta Singh" userId="S::shweta1@vmware.com::ec3e045c-d120-4ff2-8666-a8c837cf37f2" providerId="AD" clId="Web-{50113924-31C2-4954-31CD-31D065DF5EC4}" dt="2022-07-28T10:45:41.496" v="762" actId="20577"/>
          <ac:spMkLst>
            <pc:docMk/>
            <pc:sldMk cId="1118865882" sldId="2026819451"/>
            <ac:spMk id="3" creationId="{1E7AC94B-BBE8-80EC-450B-1F233FEE88D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latin typeface="Metropolis" panose="00000500000000000000" pitchFamily="50"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B004553-04C5-4BB3-AD4E-8B2EF3CDDAF9}" type="datetimeFigureOut">
              <a:rPr lang="en-US" smtClean="0">
                <a:latin typeface="Metropolis" panose="00000500000000000000" pitchFamily="50" charset="0"/>
              </a:rPr>
              <a:t>7/28/2022</a:t>
            </a:fld>
            <a:endParaRPr lang="en-US">
              <a:latin typeface="Metropolis" panose="00000500000000000000" pitchFamily="50"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latin typeface="Metropolis" panose="00000500000000000000" pitchFamily="50"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E6A881F-0910-47D3-BD01-4F68834EC353}" type="slidenum">
              <a:rPr lang="en-US" smtClean="0">
                <a:latin typeface="Metropolis" panose="00000500000000000000" pitchFamily="50" charset="0"/>
              </a:rPr>
              <a:t>‹#›</a:t>
            </a:fld>
            <a:endParaRPr lang="en-US">
              <a:latin typeface="Metropolis" panose="00000500000000000000" pitchFamily="50" charset="0"/>
            </a:endParaRPr>
          </a:p>
        </p:txBody>
      </p:sp>
    </p:spTree>
    <p:extLst>
      <p:ext uri="{BB962C8B-B14F-4D97-AF65-F5344CB8AC3E}">
        <p14:creationId xmlns:p14="http://schemas.microsoft.com/office/powerpoint/2010/main" val="3268667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svg>
</file>

<file path=ppt/media/image20.png>
</file>

<file path=ppt/media/image3.png>
</file>

<file path=ppt/media/image4.svg>
</file>

<file path=ppt/media/image5.png>
</file>

<file path=ppt/media/image6.sv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Metropolis" panose="00000500000000000000" pitchFamily="50"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Metropolis" panose="00000500000000000000" pitchFamily="50" charset="0"/>
              </a:defRPr>
            </a:lvl1pPr>
          </a:lstStyle>
          <a:p>
            <a:fld id="{3CB6F0DB-E055-41D0-9102-627A646E4242}" type="datetimeFigureOut">
              <a:rPr lang="en-US" smtClean="0"/>
              <a:pPr/>
              <a:t>7/28/2022</a:t>
            </a:fld>
            <a:endParaRPr lang="en-US"/>
          </a:p>
        </p:txBody>
      </p:sp>
      <p:sp>
        <p:nvSpPr>
          <p:cNvPr id="4" name="Slide Image Placeholder 3"/>
          <p:cNvSpPr>
            <a:spLocks noGrp="1" noRot="1" noChangeAspect="1"/>
          </p:cNvSpPr>
          <p:nvPr>
            <p:ph type="sldImg" idx="2"/>
          </p:nvPr>
        </p:nvSpPr>
        <p:spPr>
          <a:xfrm>
            <a:off x="788988" y="609600"/>
            <a:ext cx="5280025" cy="29718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57200" y="3810000"/>
            <a:ext cx="5943600" cy="487680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Metropolis" panose="00000500000000000000" pitchFamily="50"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Metropolis" panose="00000500000000000000" pitchFamily="50" charset="0"/>
              </a:defRPr>
            </a:lvl1pPr>
          </a:lstStyle>
          <a:p>
            <a:fld id="{9F4FBC3A-A12C-40F9-BB8D-BC30C7901396}" type="slidenum">
              <a:rPr lang="en-US" smtClean="0"/>
              <a:pPr/>
              <a:t>‹#›</a:t>
            </a:fld>
            <a:endParaRPr lang="en-US"/>
          </a:p>
        </p:txBody>
      </p:sp>
    </p:spTree>
    <p:extLst>
      <p:ext uri="{BB962C8B-B14F-4D97-AF65-F5344CB8AC3E}">
        <p14:creationId xmlns:p14="http://schemas.microsoft.com/office/powerpoint/2010/main" val="201290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etropolis" panose="00000500000000000000" pitchFamily="50" charset="0"/>
        <a:ea typeface="+mn-ea"/>
        <a:cs typeface="+mn-cs"/>
      </a:defRPr>
    </a:lvl1pPr>
    <a:lvl2pPr marL="457200" algn="l" defTabSz="914400" rtl="0" eaLnBrk="1" latinLnBrk="0" hangingPunct="1">
      <a:defRPr sz="1200" kern="1200">
        <a:solidFill>
          <a:schemeClr val="tx1"/>
        </a:solidFill>
        <a:latin typeface="Metropolis" panose="00000500000000000000" pitchFamily="50" charset="0"/>
        <a:ea typeface="+mn-ea"/>
        <a:cs typeface="+mn-cs"/>
      </a:defRPr>
    </a:lvl2pPr>
    <a:lvl3pPr marL="914400" algn="l" defTabSz="914400" rtl="0" eaLnBrk="1" latinLnBrk="0" hangingPunct="1">
      <a:defRPr sz="1200" kern="1200">
        <a:solidFill>
          <a:schemeClr val="tx1"/>
        </a:solidFill>
        <a:latin typeface="Metropolis" panose="00000500000000000000" pitchFamily="50" charset="0"/>
        <a:ea typeface="+mn-ea"/>
        <a:cs typeface="+mn-cs"/>
      </a:defRPr>
    </a:lvl3pPr>
    <a:lvl4pPr marL="1371600" algn="l" defTabSz="914400" rtl="0" eaLnBrk="1" latinLnBrk="0" hangingPunct="1">
      <a:defRPr sz="1200" kern="1200">
        <a:solidFill>
          <a:schemeClr val="tx1"/>
        </a:solidFill>
        <a:latin typeface="Metropolis" panose="00000500000000000000" pitchFamily="50" charset="0"/>
        <a:ea typeface="+mn-ea"/>
        <a:cs typeface="+mn-cs"/>
      </a:defRPr>
    </a:lvl4pPr>
    <a:lvl5pPr marL="1828800" algn="l" defTabSz="914400" rtl="0" eaLnBrk="1" latinLnBrk="0" hangingPunct="1">
      <a:defRPr sz="1200" kern="1200">
        <a:solidFill>
          <a:schemeClr val="tx1"/>
        </a:solidFill>
        <a:latin typeface="Metropolis" panose="00000500000000000000" pitchFamily="50"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2.sv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Leaf">
    <p:spTree>
      <p:nvGrpSpPr>
        <p:cNvPr id="1" name=""/>
        <p:cNvGrpSpPr/>
        <p:nvPr/>
      </p:nvGrpSpPr>
      <p:grpSpPr>
        <a:xfrm>
          <a:off x="0" y="0"/>
          <a:ext cx="0" cy="0"/>
          <a:chOff x="0" y="0"/>
          <a:chExt cx="0" cy="0"/>
        </a:xfrm>
      </p:grpSpPr>
      <p:sp>
        <p:nvSpPr>
          <p:cNvPr id="2" name="Title click to edit"/>
          <p:cNvSpPr>
            <a:spLocks noGrp="1"/>
          </p:cNvSpPr>
          <p:nvPr>
            <p:ph type="title" hasCustomPrompt="1"/>
          </p:nvPr>
        </p:nvSpPr>
        <p:spPr>
          <a:xfrm>
            <a:off x="6592949" y="1582578"/>
            <a:ext cx="5102866" cy="1234440"/>
          </a:xfrm>
        </p:spPr>
        <p:txBody>
          <a:bodyPr wrap="square" anchor="b"/>
          <a:lstStyle>
            <a:lvl1pPr algn="l">
              <a:defRPr sz="4000" b="0" cap="none" baseline="0"/>
            </a:lvl1pPr>
          </a:lstStyle>
          <a:p>
            <a:r>
              <a:rPr lang="en-US"/>
              <a:t>Title Slide - Leaf and Ocean Color Theme</a:t>
            </a:r>
          </a:p>
        </p:txBody>
      </p:sp>
      <p:sp>
        <p:nvSpPr>
          <p:cNvPr id="128" name="Subtitle click to edit">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67279"/>
            <a:ext cx="5116452" cy="416403"/>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subtitle placeholder</a:t>
            </a:r>
          </a:p>
        </p:txBody>
      </p:sp>
      <p:sp>
        <p:nvSpPr>
          <p:cNvPr id="7" name="Click to edit Speaker Name ">
            <a:extLst>
              <a:ext uri="{FF2B5EF4-FFF2-40B4-BE49-F238E27FC236}">
                <a16:creationId xmlns:a16="http://schemas.microsoft.com/office/drawing/2014/main" id="{DEA43E1E-B208-4DC4-9D6A-01669D00DA14}"/>
              </a:ext>
            </a:extLst>
          </p:cNvPr>
          <p:cNvSpPr>
            <a:spLocks noGrp="1"/>
          </p:cNvSpPr>
          <p:nvPr>
            <p:ph type="body" sz="quarter" idx="11" hasCustomPrompt="1"/>
          </p:nvPr>
        </p:nvSpPr>
        <p:spPr>
          <a:xfrm>
            <a:off x="6592948" y="4737425"/>
            <a:ext cx="5402202" cy="355601"/>
          </a:xfrm>
        </p:spPr>
        <p:txBody>
          <a:bodyPr anchor="b"/>
          <a:lstStyle>
            <a:lvl1pPr marL="0" marR="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effectLst/>
              </a:defRPr>
            </a:lvl1pPr>
          </a:lstStyle>
          <a:p>
            <a:pPr marL="0" marR="0" lvl="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129" name="Click to edit role">
            <a:extLst>
              <a:ext uri="{FF2B5EF4-FFF2-40B4-BE49-F238E27FC236}">
                <a16:creationId xmlns:a16="http://schemas.microsoft.com/office/drawing/2014/main" id="{2111BB8B-7B37-4FB4-B2CD-984FE1C6C5E4}"/>
              </a:ext>
            </a:extLst>
          </p:cNvPr>
          <p:cNvSpPr>
            <a:spLocks noGrp="1"/>
          </p:cNvSpPr>
          <p:nvPr>
            <p:ph type="body" sz="quarter" idx="12" hasCustomPrompt="1"/>
          </p:nvPr>
        </p:nvSpPr>
        <p:spPr>
          <a:xfrm>
            <a:off x="6592948" y="5117480"/>
            <a:ext cx="5402202" cy="355601"/>
          </a:xfrm>
        </p:spPr>
        <p:txBody>
          <a:bodyPr/>
          <a:lstStyle>
            <a:lvl1pPr algn="l">
              <a:buNone/>
              <a:defRPr sz="1600">
                <a:solidFill>
                  <a:schemeClr val="tx2"/>
                </a:solidFill>
              </a:defRPr>
            </a:lvl1pPr>
          </a:lstStyle>
          <a:p>
            <a:pPr lvl="0"/>
            <a:r>
              <a:rPr lang="en-US"/>
              <a:t>Role / Division at VMware</a:t>
            </a:r>
          </a:p>
        </p:txBody>
      </p:sp>
      <p:sp>
        <p:nvSpPr>
          <p:cNvPr id="18" name="Click to edit role">
            <a:extLst>
              <a:ext uri="{FF2B5EF4-FFF2-40B4-BE49-F238E27FC236}">
                <a16:creationId xmlns:a16="http://schemas.microsoft.com/office/drawing/2014/main" id="{006FF8D0-7AF6-C549-9BFB-E838D6CDCA0E}"/>
              </a:ext>
            </a:extLst>
          </p:cNvPr>
          <p:cNvSpPr>
            <a:spLocks noGrp="1"/>
          </p:cNvSpPr>
          <p:nvPr>
            <p:ph type="body" sz="quarter" idx="14" hasCustomPrompt="1"/>
          </p:nvPr>
        </p:nvSpPr>
        <p:spPr>
          <a:xfrm>
            <a:off x="6592948" y="5485986"/>
            <a:ext cx="5402202" cy="355601"/>
          </a:xfrm>
        </p:spPr>
        <p:txBody>
          <a:bodyPr/>
          <a:lstStyle>
            <a:lvl1pPr algn="l">
              <a:buNone/>
              <a:defRPr sz="1400">
                <a:solidFill>
                  <a:schemeClr val="tx2"/>
                </a:solidFill>
              </a:defRPr>
            </a:lvl1pPr>
          </a:lstStyle>
          <a:p>
            <a:pPr lvl="0"/>
            <a:r>
              <a:rPr lang="en-US"/>
              <a:t>Date</a:t>
            </a:r>
          </a:p>
        </p:txBody>
      </p:sp>
      <p:grpSp>
        <p:nvGrpSpPr>
          <p:cNvPr id="5" name="parallelogram graphics">
            <a:extLst>
              <a:ext uri="{FF2B5EF4-FFF2-40B4-BE49-F238E27FC236}">
                <a16:creationId xmlns:a16="http://schemas.microsoft.com/office/drawing/2014/main" id="{9FD6412E-4CA0-D249-939D-85D976E51222}"/>
              </a:ext>
              <a:ext uri="{C183D7F6-B498-43B3-948B-1728B52AA6E4}">
                <adec:decorative xmlns:adec="http://schemas.microsoft.com/office/drawing/2017/decorative" val="1"/>
              </a:ext>
            </a:extLst>
          </p:cNvPr>
          <p:cNvGrpSpPr/>
          <p:nvPr userDrawn="1"/>
        </p:nvGrpSpPr>
        <p:grpSpPr>
          <a:xfrm>
            <a:off x="-1488217" y="1084671"/>
            <a:ext cx="9623529" cy="5494609"/>
            <a:chOff x="-1488217" y="1084671"/>
            <a:chExt cx="9623529" cy="5494609"/>
          </a:xfrm>
        </p:grpSpPr>
        <p:sp>
          <p:nvSpPr>
            <p:cNvPr id="35" name="Freeform 34">
              <a:extLst>
                <a:ext uri="{FF2B5EF4-FFF2-40B4-BE49-F238E27FC236}">
                  <a16:creationId xmlns:a16="http://schemas.microsoft.com/office/drawing/2014/main" id="{FC6E33BE-E922-E74A-8DF9-693000E673D6}"/>
                </a:ext>
                <a:ext uri="{C183D7F6-B498-43B3-948B-1728B52AA6E4}">
                  <adec:decorative xmlns:adec="http://schemas.microsoft.com/office/drawing/2017/decorative" val="1"/>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2000">
                  <a:schemeClr val="accent1"/>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4" name="Freeform 33">
              <a:extLst>
                <a:ext uri="{FF2B5EF4-FFF2-40B4-BE49-F238E27FC236}">
                  <a16:creationId xmlns:a16="http://schemas.microsoft.com/office/drawing/2014/main" id="{02065BB3-0DD8-1442-A077-9B671C2CD52B}"/>
                </a:ext>
                <a:ext uri="{C183D7F6-B498-43B3-948B-1728B52AA6E4}">
                  <adec:decorative xmlns:adec="http://schemas.microsoft.com/office/drawing/2017/decorative" val="1"/>
                </a:ext>
              </a:extLst>
            </p:cNvPr>
            <p:cNvSpPr/>
            <p:nvPr userDrawn="1"/>
          </p:nvSpPr>
          <p:spPr>
            <a:xfrm rot="2700000">
              <a:off x="1987453" y="-2390999"/>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4"/>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4" name="VMware logo">
            <a:extLst>
              <a:ext uri="{FF2B5EF4-FFF2-40B4-BE49-F238E27FC236}">
                <a16:creationId xmlns:a16="http://schemas.microsoft.com/office/drawing/2014/main" id="{D131BC43-C06C-5040-8CFE-30972EE1D90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5" name="Copyright" descr="Confidential copyright VMware, Inc. 2021">
            <a:extLst>
              <a:ext uri="{FF2B5EF4-FFF2-40B4-BE49-F238E27FC236}">
                <a16:creationId xmlns:a16="http://schemas.microsoft.com/office/drawing/2014/main" id="{858A0686-35C3-5C4B-A7C6-165B8F365E2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29477053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Leaf">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7268540" cy="1229360"/>
          </a:xfrm>
        </p:spPr>
        <p:txBody>
          <a:bodyPr wrap="square" anchor="b"/>
          <a:lstStyle>
            <a:lvl1pPr algn="l">
              <a:defRPr sz="3600" b="0" cap="none" baseline="0">
                <a:solidFill>
                  <a:schemeClr val="accent2"/>
                </a:solidFill>
              </a:defRPr>
            </a:lvl1pPr>
          </a:lstStyle>
          <a:p>
            <a:r>
              <a:rPr lang="en-US"/>
              <a:t>Title Text Slide with Leaf Color Virtual Cloud Network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grpSp>
        <p:nvGrpSpPr>
          <p:cNvPr id="3" name="Illustration">
            <a:extLst>
              <a:ext uri="{FF2B5EF4-FFF2-40B4-BE49-F238E27FC236}">
                <a16:creationId xmlns:a16="http://schemas.microsoft.com/office/drawing/2014/main" id="{907DDB93-4013-3247-A120-8096E394A2A1}"/>
              </a:ext>
              <a:ext uri="{C183D7F6-B498-43B3-948B-1728B52AA6E4}">
                <adec:decorative xmlns:adec="http://schemas.microsoft.com/office/drawing/2017/decorative" val="1"/>
              </a:ext>
            </a:extLst>
          </p:cNvPr>
          <p:cNvGrpSpPr/>
          <p:nvPr userDrawn="1"/>
        </p:nvGrpSpPr>
        <p:grpSpPr>
          <a:xfrm>
            <a:off x="6087291" y="2647621"/>
            <a:ext cx="10235771" cy="2938624"/>
            <a:chOff x="6087291" y="2647621"/>
            <a:chExt cx="10235771" cy="2938624"/>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10111119" y="-1376207"/>
              <a:ext cx="2188116" cy="10235771"/>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4">
                    <a:alpha val="0"/>
                  </a:schemeClr>
                </a:gs>
                <a:gs pos="57000">
                  <a:schemeClr val="accent4">
                    <a:alpha val="70000"/>
                  </a:schemeClr>
                </a:gs>
                <a:gs pos="79000">
                  <a:schemeClr val="accent4">
                    <a:lumMod val="100000"/>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241677" y="2717800"/>
              <a:ext cx="1010391" cy="4726500"/>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14" name="Picture 13" descr="Icon&#10;&#10;">
              <a:extLst>
                <a:ext uri="{FF2B5EF4-FFF2-40B4-BE49-F238E27FC236}">
                  <a16:creationId xmlns:a16="http://schemas.microsoft.com/office/drawing/2014/main" id="{1AAC8A24-A4AF-7D42-A039-906FAF1C606E}"/>
                </a:ext>
              </a:extLst>
            </p:cNvPr>
            <p:cNvPicPr>
              <a:picLocks noChangeAspect="1"/>
            </p:cNvPicPr>
            <p:nvPr userDrawn="1"/>
          </p:nvPicPr>
          <p:blipFill>
            <a:blip r:embed="rId2"/>
            <a:stretch>
              <a:fillRect/>
            </a:stretch>
          </p:blipFill>
          <p:spPr>
            <a:xfrm>
              <a:off x="8208395" y="3141842"/>
              <a:ext cx="2119104" cy="2079370"/>
            </a:xfrm>
            <a:prstGeom prst="rect">
              <a:avLst/>
            </a:prstGeom>
          </p:spPr>
        </p:pic>
      </p:grpSp>
      <p:sp>
        <p:nvSpPr>
          <p:cNvPr id="10" name="page number">
            <a:extLst>
              <a:ext uri="{FF2B5EF4-FFF2-40B4-BE49-F238E27FC236}">
                <a16:creationId xmlns:a16="http://schemas.microsoft.com/office/drawing/2014/main" id="{5ECA43E8-B315-1E42-9C9D-CACFC17C84E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5019664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Indigo">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6427626" cy="1229360"/>
          </a:xfrm>
        </p:spPr>
        <p:txBody>
          <a:bodyPr wrap="square" anchor="b"/>
          <a:lstStyle>
            <a:lvl1pPr algn="l">
              <a:defRPr sz="3600" b="0" cap="none" baseline="0">
                <a:solidFill>
                  <a:schemeClr val="accent2"/>
                </a:solidFill>
              </a:defRPr>
            </a:lvl1pPr>
          </a:lstStyle>
          <a:p>
            <a:r>
              <a:rPr lang="en-US"/>
              <a:t>Title Text Slide with Indigo Digital Workspace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grpSp>
        <p:nvGrpSpPr>
          <p:cNvPr id="2" name="Group 1">
            <a:extLst>
              <a:ext uri="{FF2B5EF4-FFF2-40B4-BE49-F238E27FC236}">
                <a16:creationId xmlns:a16="http://schemas.microsoft.com/office/drawing/2014/main" id="{2BC3991C-DFD0-D943-BE34-F7CC89611C0E}"/>
              </a:ext>
              <a:ext uri="{C183D7F6-B498-43B3-948B-1728B52AA6E4}">
                <adec:decorative xmlns:adec="http://schemas.microsoft.com/office/drawing/2017/decorative" val="1"/>
              </a:ext>
            </a:extLst>
          </p:cNvPr>
          <p:cNvGrpSpPr/>
          <p:nvPr userDrawn="1"/>
        </p:nvGrpSpPr>
        <p:grpSpPr>
          <a:xfrm>
            <a:off x="5562599" y="2760783"/>
            <a:ext cx="10787743" cy="3097091"/>
            <a:chOff x="5562599" y="2760783"/>
            <a:chExt cx="10787743" cy="3097091"/>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803415" y="-1480033"/>
              <a:ext cx="2306112" cy="10787743"/>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7000">
                  <a:schemeClr val="accent2">
                    <a:alpha val="0"/>
                  </a:schemeClr>
                </a:gs>
                <a:gs pos="52000">
                  <a:schemeClr val="accent2">
                    <a:alpha val="70000"/>
                  </a:schemeClr>
                </a:gs>
                <a:gs pos="78000">
                  <a:schemeClr val="accent2">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0994940" y="2834745"/>
              <a:ext cx="1064877" cy="4981381"/>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6" name="Picture 5" descr="Icon&#10;&#10;">
              <a:extLst>
                <a:ext uri="{FF2B5EF4-FFF2-40B4-BE49-F238E27FC236}">
                  <a16:creationId xmlns:a16="http://schemas.microsoft.com/office/drawing/2014/main" id="{31C44375-7B71-414E-A0D4-349DC3084C0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860491" y="3247151"/>
              <a:ext cx="2938410" cy="2327324"/>
            </a:xfrm>
            <a:prstGeom prst="rect">
              <a:avLst/>
            </a:prstGeom>
          </p:spPr>
        </p:pic>
      </p:grpSp>
      <p:sp>
        <p:nvSpPr>
          <p:cNvPr id="10" name="page number">
            <a:extLst>
              <a:ext uri="{FF2B5EF4-FFF2-40B4-BE49-F238E27FC236}">
                <a16:creationId xmlns:a16="http://schemas.microsoft.com/office/drawing/2014/main" id="{EC69C965-E530-9D46-A1DF-AE6806FABA5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8477219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Aqua">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6427626" cy="1229360"/>
          </a:xfrm>
        </p:spPr>
        <p:txBody>
          <a:bodyPr wrap="square" anchor="b"/>
          <a:lstStyle>
            <a:lvl1pPr algn="l">
              <a:defRPr sz="3600" b="0" cap="none" baseline="0">
                <a:solidFill>
                  <a:schemeClr val="accent2"/>
                </a:solidFill>
              </a:defRPr>
            </a:lvl1pPr>
          </a:lstStyle>
          <a:p>
            <a:r>
              <a:rPr lang="en-US"/>
              <a:t>Title Text Slide with Aqua Multi-Cloud Illustration</a:t>
            </a:r>
          </a:p>
        </p:txBody>
      </p:sp>
      <p:grpSp>
        <p:nvGrpSpPr>
          <p:cNvPr id="3" name="Group 2">
            <a:extLst>
              <a:ext uri="{FF2B5EF4-FFF2-40B4-BE49-F238E27FC236}">
                <a16:creationId xmlns:a16="http://schemas.microsoft.com/office/drawing/2014/main" id="{63FEA7A4-FB23-E540-B702-8C1C1BB2E1C6}"/>
              </a:ext>
              <a:ext uri="{C183D7F6-B498-43B3-948B-1728B52AA6E4}">
                <adec:decorative xmlns:adec="http://schemas.microsoft.com/office/drawing/2017/decorative" val="1"/>
              </a:ext>
            </a:extLst>
          </p:cNvPr>
          <p:cNvGrpSpPr/>
          <p:nvPr userDrawn="1"/>
        </p:nvGrpSpPr>
        <p:grpSpPr>
          <a:xfrm>
            <a:off x="6044827" y="2686050"/>
            <a:ext cx="10384504" cy="2981325"/>
            <a:chOff x="6044827" y="2686050"/>
            <a:chExt cx="10384504" cy="2981325"/>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10127123" y="-1396246"/>
              <a:ext cx="2219911" cy="10384504"/>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3">
                    <a:alpha val="0"/>
                  </a:schemeClr>
                </a:gs>
                <a:gs pos="55000">
                  <a:schemeClr val="accent3">
                    <a:alpha val="70000"/>
                  </a:schemeClr>
                </a:gs>
                <a:gs pos="79000">
                  <a:schemeClr val="accent3">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274110" y="2757249"/>
              <a:ext cx="1025073" cy="4795180"/>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29" name="Picture 28" descr="Icon&#10;&#10;">
              <a:extLst>
                <a:ext uri="{FF2B5EF4-FFF2-40B4-BE49-F238E27FC236}">
                  <a16:creationId xmlns:a16="http://schemas.microsoft.com/office/drawing/2014/main" id="{00FBF9A9-0DCA-4B47-9F95-7C285BFC9B9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656837" y="3103715"/>
              <a:ext cx="3270401" cy="2162469"/>
            </a:xfrm>
            <a:prstGeom prst="rect">
              <a:avLst/>
            </a:prstGeom>
          </p:spPr>
        </p:pic>
      </p:grpSp>
      <p:sp>
        <p:nvSpPr>
          <p:cNvPr id="10" name="page number">
            <a:extLst>
              <a:ext uri="{FF2B5EF4-FFF2-40B4-BE49-F238E27FC236}">
                <a16:creationId xmlns:a16="http://schemas.microsoft.com/office/drawing/2014/main" id="{E186AE1D-141B-2044-9921-1CBA3634084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9" name="Subtitle 2">
            <a:extLst>
              <a:ext uri="{FF2B5EF4-FFF2-40B4-BE49-F238E27FC236}">
                <a16:creationId xmlns:a16="http://schemas.microsoft.com/office/drawing/2014/main" id="{2D95BE09-C36A-4B4B-A4B4-51E3E278D944}"/>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spTree>
    <p:extLst>
      <p:ext uri="{BB962C8B-B14F-4D97-AF65-F5344CB8AC3E}">
        <p14:creationId xmlns:p14="http://schemas.microsoft.com/office/powerpoint/2010/main" val="23349665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Ocean">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2" y="633994"/>
            <a:ext cx="7321704" cy="1229360"/>
          </a:xfrm>
        </p:spPr>
        <p:txBody>
          <a:bodyPr wrap="square" anchor="b"/>
          <a:lstStyle>
            <a:lvl1pPr algn="l">
              <a:defRPr sz="3600" b="0" cap="none" baseline="0">
                <a:solidFill>
                  <a:schemeClr val="accent2"/>
                </a:solidFill>
              </a:defRPr>
            </a:lvl1pPr>
          </a:lstStyle>
          <a:p>
            <a:r>
              <a:rPr lang="en-US"/>
              <a:t>Title Text Slide with Ocean Color Virtual Cloud Network Illustration</a:t>
            </a:r>
          </a:p>
        </p:txBody>
      </p:sp>
      <p:grpSp>
        <p:nvGrpSpPr>
          <p:cNvPr id="3" name="Group 2">
            <a:extLst>
              <a:ext uri="{FF2B5EF4-FFF2-40B4-BE49-F238E27FC236}">
                <a16:creationId xmlns:a16="http://schemas.microsoft.com/office/drawing/2014/main" id="{65B8F874-D193-EE48-B5D2-527C9F2D59CD}"/>
              </a:ext>
              <a:ext uri="{C183D7F6-B498-43B3-948B-1728B52AA6E4}">
                <adec:decorative xmlns:adec="http://schemas.microsoft.com/office/drawing/2017/decorative" val="1"/>
              </a:ext>
            </a:extLst>
          </p:cNvPr>
          <p:cNvGrpSpPr/>
          <p:nvPr userDrawn="1"/>
        </p:nvGrpSpPr>
        <p:grpSpPr>
          <a:xfrm>
            <a:off x="5847907" y="2805835"/>
            <a:ext cx="10395056" cy="2984355"/>
            <a:chOff x="5847907" y="2763303"/>
            <a:chExt cx="10395056" cy="2984355"/>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934351" y="-1323141"/>
              <a:ext cx="2222167" cy="10395056"/>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1">
                    <a:alpha val="0"/>
                  </a:schemeClr>
                </a:gs>
                <a:gs pos="56000">
                  <a:schemeClr val="accent1">
                    <a:alpha val="70000"/>
                  </a:schemeClr>
                </a:gs>
                <a:gs pos="78000">
                  <a:schemeClr val="accent1">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082502" y="2834575"/>
              <a:ext cx="1026114" cy="4800052"/>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4" name="Picture 3">
              <a:extLst>
                <a:ext uri="{FF2B5EF4-FFF2-40B4-BE49-F238E27FC236}">
                  <a16:creationId xmlns:a16="http://schemas.microsoft.com/office/drawing/2014/main" id="{0BB8F28C-903D-A34B-B23A-0C6DD9A01B0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8246785" y="2934586"/>
              <a:ext cx="2146119" cy="2096784"/>
            </a:xfrm>
            <a:prstGeom prst="rect">
              <a:avLst/>
            </a:prstGeom>
          </p:spPr>
        </p:pic>
      </p:grpSp>
      <p:sp>
        <p:nvSpPr>
          <p:cNvPr id="10" name="page number">
            <a:extLst>
              <a:ext uri="{FF2B5EF4-FFF2-40B4-BE49-F238E27FC236}">
                <a16:creationId xmlns:a16="http://schemas.microsoft.com/office/drawing/2014/main" id="{6C83A762-8032-D146-92FB-F5E59AD2A59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9" name="Subtitle 2">
            <a:extLst>
              <a:ext uri="{FF2B5EF4-FFF2-40B4-BE49-F238E27FC236}">
                <a16:creationId xmlns:a16="http://schemas.microsoft.com/office/drawing/2014/main" id="{440E066E-D547-6E42-9DC5-A20A619B8CBC}"/>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spTree>
    <p:extLst>
      <p:ext uri="{BB962C8B-B14F-4D97-AF65-F5344CB8AC3E}">
        <p14:creationId xmlns:p14="http://schemas.microsoft.com/office/powerpoint/2010/main" val="34326549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Plum">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2" y="633994"/>
            <a:ext cx="6758177" cy="1229360"/>
          </a:xfrm>
        </p:spPr>
        <p:txBody>
          <a:bodyPr wrap="square" anchor="b"/>
          <a:lstStyle>
            <a:lvl1pPr algn="l">
              <a:defRPr sz="3600" b="0" cap="none" baseline="0">
                <a:solidFill>
                  <a:schemeClr val="accent2"/>
                </a:solidFill>
              </a:defRPr>
            </a:lvl1pPr>
          </a:lstStyle>
          <a:p>
            <a:r>
              <a:rPr lang="en-US"/>
              <a:t>Title Text Slide with Plum Color Intrinsic Security Illustration</a:t>
            </a:r>
          </a:p>
        </p:txBody>
      </p:sp>
      <p:grpSp>
        <p:nvGrpSpPr>
          <p:cNvPr id="3" name="Group 2">
            <a:extLst>
              <a:ext uri="{FF2B5EF4-FFF2-40B4-BE49-F238E27FC236}">
                <a16:creationId xmlns:a16="http://schemas.microsoft.com/office/drawing/2014/main" id="{6939AD08-B308-7E43-AB28-1AD4B8957C6B}"/>
              </a:ext>
              <a:ext uri="{C183D7F6-B498-43B3-948B-1728B52AA6E4}">
                <adec:decorative xmlns:adec="http://schemas.microsoft.com/office/drawing/2017/decorative" val="1"/>
              </a:ext>
            </a:extLst>
          </p:cNvPr>
          <p:cNvGrpSpPr/>
          <p:nvPr userDrawn="1"/>
        </p:nvGrpSpPr>
        <p:grpSpPr>
          <a:xfrm>
            <a:off x="6156252" y="2771663"/>
            <a:ext cx="10097344" cy="2912201"/>
            <a:chOff x="4413887" y="1843895"/>
            <a:chExt cx="12945495" cy="3733644"/>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502946" y="-3228090"/>
              <a:ext cx="2767378" cy="12945495"/>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6000">
                  <a:schemeClr val="accent5">
                    <a:alpha val="0"/>
                  </a:schemeClr>
                </a:gs>
                <a:gs pos="53000">
                  <a:schemeClr val="accent5">
                    <a:alpha val="70000"/>
                  </a:schemeClr>
                </a:gs>
                <a:gs pos="78000">
                  <a:schemeClr val="accent5">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0932797" y="1949727"/>
              <a:ext cx="1277873" cy="5977751"/>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4" name="Picture 3" descr="Icon&#10;&#10;">
              <a:extLst>
                <a:ext uri="{FF2B5EF4-FFF2-40B4-BE49-F238E27FC236}">
                  <a16:creationId xmlns:a16="http://schemas.microsoft.com/office/drawing/2014/main" id="{C939AE73-F1AB-C848-B29C-1763B3E10A8A}"/>
                </a:ext>
              </a:extLst>
            </p:cNvPr>
            <p:cNvPicPr>
              <a:picLocks noChangeAspect="1"/>
            </p:cNvPicPr>
            <p:nvPr userDrawn="1"/>
          </p:nvPicPr>
          <p:blipFill>
            <a:blip r:embed="rId2"/>
            <a:stretch>
              <a:fillRect/>
            </a:stretch>
          </p:blipFill>
          <p:spPr>
            <a:xfrm>
              <a:off x="6811347" y="1843895"/>
              <a:ext cx="2631885" cy="2989069"/>
            </a:xfrm>
            <a:prstGeom prst="rect">
              <a:avLst/>
            </a:prstGeom>
          </p:spPr>
        </p:pic>
      </p:grpSp>
      <p:sp>
        <p:nvSpPr>
          <p:cNvPr id="10" name="page number">
            <a:extLst>
              <a:ext uri="{FF2B5EF4-FFF2-40B4-BE49-F238E27FC236}">
                <a16:creationId xmlns:a16="http://schemas.microsoft.com/office/drawing/2014/main" id="{504A0DA9-DB77-B34C-9A1C-8C06BA8295A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9" name="Subtitle 2">
            <a:extLst>
              <a:ext uri="{FF2B5EF4-FFF2-40B4-BE49-F238E27FC236}">
                <a16:creationId xmlns:a16="http://schemas.microsoft.com/office/drawing/2014/main" id="{46C00632-F722-264C-AADE-DE27CE15D72F}"/>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spTree>
    <p:extLst>
      <p:ext uri="{BB962C8B-B14F-4D97-AF65-F5344CB8AC3E}">
        <p14:creationId xmlns:p14="http://schemas.microsoft.com/office/powerpoint/2010/main" val="24126787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Quote – Leaf">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6215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on left, leaf and ocean parallelograms on right. Lorem ipsum sed.”</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8" y="5065776"/>
            <a:ext cx="4581144" cy="274320"/>
          </a:xfrm>
        </p:spPr>
        <p:txBody>
          <a:bodyPr/>
          <a:lstStyle>
            <a:lvl1pPr>
              <a:defRPr sz="1800">
                <a:solidFill>
                  <a:schemeClr val="accent2"/>
                </a:solidFill>
              </a:defRPr>
            </a:lvl1pPr>
          </a:lstStyle>
          <a:p>
            <a:pPr lvl="0"/>
            <a:r>
              <a:rPr lang="en-US"/>
              <a:t>Source Name</a:t>
            </a:r>
          </a:p>
        </p:txBody>
      </p:sp>
      <p:grpSp>
        <p:nvGrpSpPr>
          <p:cNvPr id="2" name="Group 1">
            <a:extLst>
              <a:ext uri="{FF2B5EF4-FFF2-40B4-BE49-F238E27FC236}">
                <a16:creationId xmlns:a16="http://schemas.microsoft.com/office/drawing/2014/main" id="{AA588109-A3B0-F349-A053-2B0486EACEDD}"/>
              </a:ext>
              <a:ext uri="{C183D7F6-B498-43B3-948B-1728B52AA6E4}">
                <adec:decorative xmlns:adec="http://schemas.microsoft.com/office/drawing/2017/decorative" val="1"/>
              </a:ext>
            </a:extLst>
          </p:cNvPr>
          <p:cNvGrpSpPr/>
          <p:nvPr userDrawn="1"/>
        </p:nvGrpSpPr>
        <p:grpSpPr>
          <a:xfrm>
            <a:off x="2890760" y="1541857"/>
            <a:ext cx="11113170" cy="4175661"/>
            <a:chOff x="2890760" y="1541857"/>
            <a:chExt cx="11113170" cy="4175661"/>
          </a:xfrm>
        </p:grpSpPr>
        <p:sp>
          <p:nvSpPr>
            <p:cNvPr id="23" name="Freeform: Shape 23">
              <a:extLst>
                <a:ext uri="{FF2B5EF4-FFF2-40B4-BE49-F238E27FC236}">
                  <a16:creationId xmlns:a16="http://schemas.microsoft.com/office/drawing/2014/main" id="{F5621D6A-7BA7-2D4E-9E9C-E48F3EA9A806}"/>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rgbClr val="F4F8FA">
                    <a:alpha val="0"/>
                  </a:srgbClr>
                </a:gs>
                <a:gs pos="100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4" name="Freeform: Shape 23">
              <a:extLst>
                <a:ext uri="{FF2B5EF4-FFF2-40B4-BE49-F238E27FC236}">
                  <a16:creationId xmlns:a16="http://schemas.microsoft.com/office/drawing/2014/main" id="{88B38AB6-48D7-BF47-8944-C9B92F716B9B}"/>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rgbClr val="F4F8FA">
                    <a:alpha val="0"/>
                  </a:srgbClr>
                </a:gs>
                <a:gs pos="100000">
                  <a:schemeClr val="accent4"/>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1" name="Picture Placeholder 11" descr="logo placeholder: click to insert logo or delete box if not needed">
            <a:extLst>
              <a:ext uri="{FF2B5EF4-FFF2-40B4-BE49-F238E27FC236}">
                <a16:creationId xmlns:a16="http://schemas.microsoft.com/office/drawing/2014/main" id="{953CF3A7-833E-B042-A405-AB46430C4476}"/>
              </a:ext>
            </a:extLst>
          </p:cNvPr>
          <p:cNvSpPr>
            <a:spLocks noGrp="1"/>
          </p:cNvSpPr>
          <p:nvPr>
            <p:ph type="pic" sz="quarter" idx="4294967295" hasCustomPrompt="1"/>
          </p:nvPr>
        </p:nvSpPr>
        <p:spPr>
          <a:xfrm>
            <a:off x="8925484" y="4619335"/>
            <a:ext cx="2740025" cy="1371600"/>
          </a:xfrm>
        </p:spPr>
        <p:txBody>
          <a:bodyPr/>
          <a:lstStyle/>
          <a:p>
            <a:r>
              <a:rPr lang="en-US"/>
              <a:t>Click to insert logo or delete box if not needed</a:t>
            </a:r>
          </a:p>
        </p:txBody>
      </p:sp>
      <p:pic>
        <p:nvPicPr>
          <p:cNvPr id="15" name="Graphic 14">
            <a:extLst>
              <a:ext uri="{FF2B5EF4-FFF2-40B4-BE49-F238E27FC236}">
                <a16:creationId xmlns:a16="http://schemas.microsoft.com/office/drawing/2014/main" id="{56CF49B1-1E74-3F4C-8694-8D087C1A902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1D0B5D01-0665-0146-8FD3-E69D9625BEF7}"/>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7" name="page number">
            <a:extLst>
              <a:ext uri="{FF2B5EF4-FFF2-40B4-BE49-F238E27FC236}">
                <a16:creationId xmlns:a16="http://schemas.microsoft.com/office/drawing/2014/main" id="{D03B3F1E-BEE4-0C40-B954-F58A7FCE9AE3}"/>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6135116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Quote – Plum">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1324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on left, plum and indigo parallelograms on the right. Lorem ipsum sed.”</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8" y="5065776"/>
            <a:ext cx="4581144" cy="274320"/>
          </a:xfrm>
        </p:spPr>
        <p:txBody>
          <a:bodyPr/>
          <a:lstStyle>
            <a:lvl1pPr>
              <a:defRPr sz="1800">
                <a:solidFill>
                  <a:schemeClr val="accent2"/>
                </a:solidFill>
              </a:defRPr>
            </a:lvl1pPr>
          </a:lstStyle>
          <a:p>
            <a:pPr lvl="0"/>
            <a:r>
              <a:rPr lang="en-US"/>
              <a:t>Source Name</a:t>
            </a:r>
          </a:p>
        </p:txBody>
      </p:sp>
      <p:grpSp>
        <p:nvGrpSpPr>
          <p:cNvPr id="2" name="Group 1">
            <a:extLst>
              <a:ext uri="{FF2B5EF4-FFF2-40B4-BE49-F238E27FC236}">
                <a16:creationId xmlns:a16="http://schemas.microsoft.com/office/drawing/2014/main" id="{1A578B67-8880-784A-A902-6A1294D784F0}"/>
              </a:ext>
              <a:ext uri="{C183D7F6-B498-43B3-948B-1728B52AA6E4}">
                <adec:decorative xmlns:adec="http://schemas.microsoft.com/office/drawing/2017/decorative" val="1"/>
              </a:ext>
            </a:extLst>
          </p:cNvPr>
          <p:cNvGrpSpPr/>
          <p:nvPr userDrawn="1"/>
        </p:nvGrpSpPr>
        <p:grpSpPr>
          <a:xfrm>
            <a:off x="2890760" y="1541857"/>
            <a:ext cx="11113170" cy="4175661"/>
            <a:chOff x="2890760" y="1541857"/>
            <a:chExt cx="11113170" cy="4175661"/>
          </a:xfrm>
        </p:grpSpPr>
        <p:sp>
          <p:nvSpPr>
            <p:cNvPr id="23" name="Freeform: Shape 23">
              <a:extLst>
                <a:ext uri="{FF2B5EF4-FFF2-40B4-BE49-F238E27FC236}">
                  <a16:creationId xmlns:a16="http://schemas.microsoft.com/office/drawing/2014/main" id="{C1466380-5063-9D46-90F9-93AB3505D06F}"/>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chemeClr val="bg1">
                    <a:alpha val="0"/>
                  </a:schemeClr>
                </a:gs>
                <a:gs pos="100000">
                  <a:schemeClr val="accent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4" name="Freeform: Shape 23">
              <a:extLst>
                <a:ext uri="{FF2B5EF4-FFF2-40B4-BE49-F238E27FC236}">
                  <a16:creationId xmlns:a16="http://schemas.microsoft.com/office/drawing/2014/main" id="{291D11C0-4B32-9840-9A60-66D012C1EC3D}"/>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chemeClr val="bg1">
                    <a:alpha val="0"/>
                  </a:schemeClr>
                </a:gs>
                <a:gs pos="100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1" name="Picture Placeholder 11" descr="logo placeholder: click to insert logo or delete box if not needed">
            <a:extLst>
              <a:ext uri="{FF2B5EF4-FFF2-40B4-BE49-F238E27FC236}">
                <a16:creationId xmlns:a16="http://schemas.microsoft.com/office/drawing/2014/main" id="{A92ABA6C-6064-9743-BF58-8AB21015448D}"/>
              </a:ext>
            </a:extLst>
          </p:cNvPr>
          <p:cNvSpPr>
            <a:spLocks noGrp="1"/>
          </p:cNvSpPr>
          <p:nvPr>
            <p:ph type="pic" sz="quarter" idx="4294967295" hasCustomPrompt="1"/>
          </p:nvPr>
        </p:nvSpPr>
        <p:spPr>
          <a:xfrm>
            <a:off x="8925484" y="4619335"/>
            <a:ext cx="2740025" cy="1371600"/>
          </a:xfrm>
        </p:spPr>
        <p:txBody>
          <a:bodyPr/>
          <a:lstStyle/>
          <a:p>
            <a:r>
              <a:rPr lang="en-US"/>
              <a:t>Click to insert logo or delete box if not needed</a:t>
            </a:r>
          </a:p>
        </p:txBody>
      </p:sp>
      <p:pic>
        <p:nvPicPr>
          <p:cNvPr id="15" name="Graphic 14">
            <a:extLst>
              <a:ext uri="{FF2B5EF4-FFF2-40B4-BE49-F238E27FC236}">
                <a16:creationId xmlns:a16="http://schemas.microsoft.com/office/drawing/2014/main" id="{49AC1CF0-19BE-BF46-ACDD-FDC928BF442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C051D70B-DBA0-4C40-8AB4-46A2F20CE62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7" name="page number">
            <a:extLst>
              <a:ext uri="{FF2B5EF4-FFF2-40B4-BE49-F238E27FC236}">
                <a16:creationId xmlns:a16="http://schemas.microsoft.com/office/drawing/2014/main" id="{DBC60254-9AEC-2A49-ABD6-870EE5B97F6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2585313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Quote – Aqua">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1324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on left, aqua and ocean parallelograms on right. Lorem ipsum sed.”</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8" y="5065776"/>
            <a:ext cx="4581144" cy="274320"/>
          </a:xfrm>
        </p:spPr>
        <p:txBody>
          <a:bodyPr/>
          <a:lstStyle>
            <a:lvl1pPr>
              <a:defRPr sz="1800">
                <a:solidFill>
                  <a:schemeClr val="accent2"/>
                </a:solidFill>
              </a:defRPr>
            </a:lvl1pPr>
          </a:lstStyle>
          <a:p>
            <a:pPr lvl="0"/>
            <a:r>
              <a:rPr lang="en-US"/>
              <a:t>Source Name</a:t>
            </a:r>
          </a:p>
        </p:txBody>
      </p:sp>
      <p:grpSp>
        <p:nvGrpSpPr>
          <p:cNvPr id="2" name="Group 1">
            <a:extLst>
              <a:ext uri="{FF2B5EF4-FFF2-40B4-BE49-F238E27FC236}">
                <a16:creationId xmlns:a16="http://schemas.microsoft.com/office/drawing/2014/main" id="{9D4BBE16-1FB5-984C-BF65-9595C408E58E}"/>
              </a:ext>
              <a:ext uri="{C183D7F6-B498-43B3-948B-1728B52AA6E4}">
                <adec:decorative xmlns:adec="http://schemas.microsoft.com/office/drawing/2017/decorative" val="1"/>
              </a:ext>
            </a:extLst>
          </p:cNvPr>
          <p:cNvGrpSpPr/>
          <p:nvPr userDrawn="1"/>
        </p:nvGrpSpPr>
        <p:grpSpPr>
          <a:xfrm>
            <a:off x="2890760" y="1541857"/>
            <a:ext cx="11113170" cy="4175661"/>
            <a:chOff x="2890760" y="1541857"/>
            <a:chExt cx="11113170" cy="4175661"/>
          </a:xfrm>
        </p:grpSpPr>
        <p:sp>
          <p:nvSpPr>
            <p:cNvPr id="23" name="Freeform: Shape 23">
              <a:extLst>
                <a:ext uri="{FF2B5EF4-FFF2-40B4-BE49-F238E27FC236}">
                  <a16:creationId xmlns:a16="http://schemas.microsoft.com/office/drawing/2014/main" id="{923BAA50-9128-7F48-9829-4C8049163190}"/>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chemeClr val="bg1">
                    <a:alpha val="0"/>
                  </a:schemeClr>
                </a:gs>
                <a:gs pos="100000">
                  <a:schemeClr val="accent3"/>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4" name="Freeform: Shape 23">
              <a:extLst>
                <a:ext uri="{FF2B5EF4-FFF2-40B4-BE49-F238E27FC236}">
                  <a16:creationId xmlns:a16="http://schemas.microsoft.com/office/drawing/2014/main" id="{7871174D-4419-434C-B971-0167EC393A63}"/>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chemeClr val="bg1">
                    <a:alpha val="0"/>
                  </a:schemeClr>
                </a:gs>
                <a:gs pos="100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1" name="Picture Placeholder 11" descr="logo placeholder: click to insert logo or delete box if not needed">
            <a:extLst>
              <a:ext uri="{FF2B5EF4-FFF2-40B4-BE49-F238E27FC236}">
                <a16:creationId xmlns:a16="http://schemas.microsoft.com/office/drawing/2014/main" id="{90CA8A2D-22C2-3546-ACA3-B76C2A2C9541}"/>
              </a:ext>
            </a:extLst>
          </p:cNvPr>
          <p:cNvSpPr>
            <a:spLocks noGrp="1"/>
          </p:cNvSpPr>
          <p:nvPr>
            <p:ph type="pic" sz="quarter" idx="4294967295" hasCustomPrompt="1"/>
          </p:nvPr>
        </p:nvSpPr>
        <p:spPr>
          <a:xfrm>
            <a:off x="8925484" y="4619335"/>
            <a:ext cx="2740025" cy="1371600"/>
          </a:xfrm>
        </p:spPr>
        <p:txBody>
          <a:bodyPr/>
          <a:lstStyle/>
          <a:p>
            <a:r>
              <a:rPr lang="en-US"/>
              <a:t>Click to insert logo or delete box if not needed</a:t>
            </a:r>
          </a:p>
        </p:txBody>
      </p:sp>
      <p:pic>
        <p:nvPicPr>
          <p:cNvPr id="15" name="Graphic 14">
            <a:extLst>
              <a:ext uri="{FF2B5EF4-FFF2-40B4-BE49-F238E27FC236}">
                <a16:creationId xmlns:a16="http://schemas.microsoft.com/office/drawing/2014/main" id="{C36E2E59-D8A9-4B45-AB42-A0E92FBBFF9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E1A1E841-C196-A64E-BF02-3A903FE0398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7" name="page number">
            <a:extLst>
              <a:ext uri="{FF2B5EF4-FFF2-40B4-BE49-F238E27FC236}">
                <a16:creationId xmlns:a16="http://schemas.microsoft.com/office/drawing/2014/main" id="{81F6B6E3-D446-FF48-A968-0E6ED9485DE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0938554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Quote – Photo 1">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6AB501C1-9DF6-44B6-A147-29CFF5E96E50}"/>
              </a:ext>
              <a:ext uri="{C183D7F6-B498-43B3-948B-1728B52AA6E4}">
                <adec:decorative xmlns:adec="http://schemas.microsoft.com/office/drawing/2017/decorative" val="1"/>
              </a:ext>
            </a:extLst>
          </p:cNvPr>
          <p:cNvSpPr/>
          <p:nvPr userDrawn="1"/>
        </p:nvSpPr>
        <p:spPr>
          <a:xfrm rot="2700000">
            <a:off x="956578" y="-4049006"/>
            <a:ext cx="6293364" cy="12454818"/>
          </a:xfrm>
          <a:custGeom>
            <a:avLst/>
            <a:gdLst>
              <a:gd name="connsiteX0" fmla="*/ 0 w 6293364"/>
              <a:gd name="connsiteY0" fmla="*/ 6293364 h 12454818"/>
              <a:gd name="connsiteX1" fmla="*/ 6293364 w 6293364"/>
              <a:gd name="connsiteY1" fmla="*/ 0 h 12454818"/>
              <a:gd name="connsiteX2" fmla="*/ 6293364 w 6293364"/>
              <a:gd name="connsiteY2" fmla="*/ 9715045 h 12454818"/>
              <a:gd name="connsiteX3" fmla="*/ 3553591 w 6293364"/>
              <a:gd name="connsiteY3" fmla="*/ 12454818 h 12454818"/>
              <a:gd name="connsiteX4" fmla="*/ 0 w 6293364"/>
              <a:gd name="connsiteY4" fmla="*/ 8901227 h 12454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364" h="12454818">
                <a:moveTo>
                  <a:pt x="0" y="6293364"/>
                </a:moveTo>
                <a:lnTo>
                  <a:pt x="6293364" y="0"/>
                </a:lnTo>
                <a:lnTo>
                  <a:pt x="6293364" y="9715045"/>
                </a:lnTo>
                <a:lnTo>
                  <a:pt x="3553591" y="12454818"/>
                </a:lnTo>
                <a:lnTo>
                  <a:pt x="0" y="8901227"/>
                </a:lnTo>
                <a:close/>
              </a:path>
            </a:pathLst>
          </a:custGeom>
          <a:gradFill>
            <a:gsLst>
              <a:gs pos="19000">
                <a:schemeClr val="bg1">
                  <a:alpha val="31000"/>
                </a:schemeClr>
              </a:gs>
              <a:gs pos="5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541324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page with photo showing woman working on laptop.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8" y="5065776"/>
            <a:ext cx="4581144" cy="274320"/>
          </a:xfrm>
        </p:spPr>
        <p:txBody>
          <a:bodyPr/>
          <a:lstStyle>
            <a:lvl1pPr>
              <a:defRPr sz="1800">
                <a:solidFill>
                  <a:schemeClr val="accent2"/>
                </a:solidFill>
              </a:defRPr>
            </a:lvl1pPr>
          </a:lstStyle>
          <a:p>
            <a:pPr lvl="0"/>
            <a:r>
              <a:rPr lang="en-US"/>
              <a:t>Source Name</a:t>
            </a:r>
          </a:p>
        </p:txBody>
      </p:sp>
      <p:pic>
        <p:nvPicPr>
          <p:cNvPr id="9" name="Graphic 8">
            <a:extLst>
              <a:ext uri="{FF2B5EF4-FFF2-40B4-BE49-F238E27FC236}">
                <a16:creationId xmlns:a16="http://schemas.microsoft.com/office/drawing/2014/main" id="{0EF265DB-7DD2-824C-8890-64F8B52BD17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5" y="6218399"/>
            <a:ext cx="1539751" cy="557784"/>
          </a:xfrm>
          <a:prstGeom prst="rect">
            <a:avLst/>
          </a:prstGeom>
        </p:spPr>
      </p:pic>
      <p:sp>
        <p:nvSpPr>
          <p:cNvPr id="10" name="Copyright" descr="Confidential copyright VMware, Inc. 2021">
            <a:extLst>
              <a:ext uri="{FF2B5EF4-FFF2-40B4-BE49-F238E27FC236}">
                <a16:creationId xmlns:a16="http://schemas.microsoft.com/office/drawing/2014/main" id="{4EF618B9-8BC7-7D41-B0C8-973C952F0F7B}"/>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65B8D505-D55C-B546-9B33-22157CD80DE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solidFill>
                  <a:schemeClr val="bg1"/>
                </a:solidFill>
              </a:rPr>
              <a:pPr lvl="0" algn="r"/>
              <a:t>‹#›</a:t>
            </a:fld>
            <a:endParaRPr lang="en-US">
              <a:solidFill>
                <a:schemeClr val="bg1"/>
              </a:solidFill>
            </a:endParaRPr>
          </a:p>
        </p:txBody>
      </p:sp>
    </p:spTree>
    <p:extLst>
      <p:ext uri="{BB962C8B-B14F-4D97-AF65-F5344CB8AC3E}">
        <p14:creationId xmlns:p14="http://schemas.microsoft.com/office/powerpoint/2010/main" val="5037692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24E83-0498-4D8B-94A0-3FF7CDD8F127}"/>
              </a:ext>
            </a:extLst>
          </p:cNvPr>
          <p:cNvSpPr>
            <a:spLocks noGrp="1"/>
          </p:cNvSpPr>
          <p:nvPr>
            <p:ph type="title" hasCustomPrompt="1"/>
          </p:nvPr>
        </p:nvSpPr>
        <p:spPr/>
        <p:txBody>
          <a:bodyPr/>
          <a:lstStyle>
            <a:lvl1pPr>
              <a:defRPr/>
            </a:lvl1pPr>
          </a:lstStyle>
          <a:p>
            <a:r>
              <a:rPr lang="en-US"/>
              <a:t>Single Content Layout Click to Add One Line Title</a:t>
            </a:r>
          </a:p>
        </p:txBody>
      </p:sp>
      <p:sp>
        <p:nvSpPr>
          <p:cNvPr id="8" name="Subtitle 2">
            <a:extLst>
              <a:ext uri="{FF2B5EF4-FFF2-40B4-BE49-F238E27FC236}">
                <a16:creationId xmlns:a16="http://schemas.microsoft.com/office/drawing/2014/main" id="{216D2F66-BB7F-4F0E-A224-A105F87676EF}"/>
              </a:ext>
            </a:extLst>
          </p:cNvPr>
          <p:cNvSpPr>
            <a:spLocks noGrp="1"/>
          </p:cNvSpPr>
          <p:nvPr>
            <p:ph type="subTitle" idx="10" hasCustomPrompt="1"/>
          </p:nvPr>
        </p:nvSpPr>
        <p:spPr>
          <a:xfrm>
            <a:off x="592866" y="811830"/>
            <a:ext cx="1098794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hasCustomPrompt="1"/>
          </p:nvPr>
        </p:nvSpPr>
        <p:spPr>
          <a:xfrm>
            <a:off x="616505" y="1600201"/>
            <a:ext cx="10972800" cy="4572000"/>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vl6pPr>
              <a:defRPr/>
            </a:lvl6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7" name="page number">
            <a:extLst>
              <a:ext uri="{FF2B5EF4-FFF2-40B4-BE49-F238E27FC236}">
                <a16:creationId xmlns:a16="http://schemas.microsoft.com/office/drawing/2014/main" id="{175B5FDB-839C-A941-B264-01387F31F00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7810221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Plum">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6592948" y="1582578"/>
            <a:ext cx="4996403" cy="1234440"/>
          </a:xfrm>
        </p:spPr>
        <p:txBody>
          <a:bodyPr wrap="square" anchor="b"/>
          <a:lstStyle>
            <a:lvl1pPr algn="l">
              <a:defRPr sz="4000" b="0" cap="none" baseline="0"/>
            </a:lvl1pPr>
          </a:lstStyle>
          <a:p>
            <a:r>
              <a:rPr lang="en-US"/>
              <a:t>Title Slide - Plum &amp; Indigo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67279"/>
            <a:ext cx="5116452" cy="416403"/>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subtitle placeholder</a:t>
            </a:r>
          </a:p>
        </p:txBody>
      </p:sp>
      <p:sp>
        <p:nvSpPr>
          <p:cNvPr id="13" name="Click to edit Speaker Name ">
            <a:extLst>
              <a:ext uri="{FF2B5EF4-FFF2-40B4-BE49-F238E27FC236}">
                <a16:creationId xmlns:a16="http://schemas.microsoft.com/office/drawing/2014/main" id="{BE8CF301-A89D-F446-8E25-48C52B357C1E}"/>
              </a:ext>
            </a:extLst>
          </p:cNvPr>
          <p:cNvSpPr>
            <a:spLocks noGrp="1"/>
          </p:cNvSpPr>
          <p:nvPr>
            <p:ph type="body" sz="quarter" idx="11" hasCustomPrompt="1"/>
          </p:nvPr>
        </p:nvSpPr>
        <p:spPr>
          <a:xfrm>
            <a:off x="6592948" y="4737425"/>
            <a:ext cx="5402202" cy="355601"/>
          </a:xfrm>
        </p:spPr>
        <p:txBody>
          <a:bodyPr anchor="b"/>
          <a:lstStyle>
            <a:lvl1pPr marL="0" marR="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effectLst/>
              </a:defRPr>
            </a:lvl1pPr>
          </a:lstStyle>
          <a:p>
            <a:pPr marL="0" marR="0" lvl="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14" name="Click to edit role">
            <a:extLst>
              <a:ext uri="{FF2B5EF4-FFF2-40B4-BE49-F238E27FC236}">
                <a16:creationId xmlns:a16="http://schemas.microsoft.com/office/drawing/2014/main" id="{A6793BDF-BE4B-0441-BDFD-DE9B2F59D3D0}"/>
              </a:ext>
            </a:extLst>
          </p:cNvPr>
          <p:cNvSpPr>
            <a:spLocks noGrp="1"/>
          </p:cNvSpPr>
          <p:nvPr>
            <p:ph type="body" sz="quarter" idx="12" hasCustomPrompt="1"/>
          </p:nvPr>
        </p:nvSpPr>
        <p:spPr>
          <a:xfrm>
            <a:off x="6592948" y="5117480"/>
            <a:ext cx="5402202" cy="355601"/>
          </a:xfrm>
        </p:spPr>
        <p:txBody>
          <a:bodyPr/>
          <a:lstStyle>
            <a:lvl1pPr algn="l">
              <a:buNone/>
              <a:defRPr sz="1600">
                <a:solidFill>
                  <a:schemeClr val="tx2"/>
                </a:solidFill>
              </a:defRPr>
            </a:lvl1pPr>
          </a:lstStyle>
          <a:p>
            <a:pPr lvl="0"/>
            <a:r>
              <a:rPr lang="en-US"/>
              <a:t>Role / Division at VMware</a:t>
            </a:r>
          </a:p>
        </p:txBody>
      </p:sp>
      <p:sp>
        <p:nvSpPr>
          <p:cNvPr id="17" name="Click to edit role">
            <a:extLst>
              <a:ext uri="{FF2B5EF4-FFF2-40B4-BE49-F238E27FC236}">
                <a16:creationId xmlns:a16="http://schemas.microsoft.com/office/drawing/2014/main" id="{DF9375A3-70DB-2E43-AFE1-9357176168C4}"/>
              </a:ext>
            </a:extLst>
          </p:cNvPr>
          <p:cNvSpPr>
            <a:spLocks noGrp="1"/>
          </p:cNvSpPr>
          <p:nvPr>
            <p:ph type="body" sz="quarter" idx="14" hasCustomPrompt="1"/>
          </p:nvPr>
        </p:nvSpPr>
        <p:spPr>
          <a:xfrm>
            <a:off x="6592948" y="5485986"/>
            <a:ext cx="5402202" cy="355601"/>
          </a:xfrm>
        </p:spPr>
        <p:txBody>
          <a:bodyPr/>
          <a:lstStyle>
            <a:lvl1pPr algn="l">
              <a:buNone/>
              <a:defRPr sz="1400">
                <a:solidFill>
                  <a:schemeClr val="tx2"/>
                </a:solidFill>
              </a:defRPr>
            </a:lvl1pPr>
          </a:lstStyle>
          <a:p>
            <a:pPr lvl="0"/>
            <a:r>
              <a:rPr lang="en-US"/>
              <a:t>Date</a:t>
            </a:r>
          </a:p>
        </p:txBody>
      </p:sp>
      <p:grpSp>
        <p:nvGrpSpPr>
          <p:cNvPr id="3" name="parallelograms">
            <a:extLst>
              <a:ext uri="{FF2B5EF4-FFF2-40B4-BE49-F238E27FC236}">
                <a16:creationId xmlns:a16="http://schemas.microsoft.com/office/drawing/2014/main" id="{1959EE4C-B533-6844-BFC2-39F3BC58AEC4}"/>
              </a:ext>
              <a:ext uri="{C183D7F6-B498-43B3-948B-1728B52AA6E4}">
                <adec:decorative xmlns:adec="http://schemas.microsoft.com/office/drawing/2017/decorative" val="1"/>
              </a:ext>
            </a:extLst>
          </p:cNvPr>
          <p:cNvGrpSpPr/>
          <p:nvPr userDrawn="1"/>
        </p:nvGrpSpPr>
        <p:grpSpPr>
          <a:xfrm>
            <a:off x="-1488217" y="1084671"/>
            <a:ext cx="9623529" cy="5494609"/>
            <a:chOff x="-1488217" y="1084671"/>
            <a:chExt cx="9623529" cy="5494609"/>
          </a:xfrm>
        </p:grpSpPr>
        <p:sp>
          <p:nvSpPr>
            <p:cNvPr id="35" name="Freeform 34" title="gradient decorative shape">
              <a:extLst>
                <a:ext uri="{FF2B5EF4-FFF2-40B4-BE49-F238E27FC236}">
                  <a16:creationId xmlns:a16="http://schemas.microsoft.com/office/drawing/2014/main" id="{FC6E33BE-E922-E74A-8DF9-693000E673D6}"/>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2000">
                  <a:schemeClr val="accent2"/>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4" name="Freeform 33" title="gradient decorative shape">
              <a:extLst>
                <a:ext uri="{FF2B5EF4-FFF2-40B4-BE49-F238E27FC236}">
                  <a16:creationId xmlns:a16="http://schemas.microsoft.com/office/drawing/2014/main" id="{02065BB3-0DD8-1442-A077-9B671C2CD52B}"/>
                </a:ext>
              </a:extLst>
            </p:cNvPr>
            <p:cNvSpPr/>
            <p:nvPr userDrawn="1"/>
          </p:nvSpPr>
          <p:spPr>
            <a:xfrm rot="2700000">
              <a:off x="1987453" y="-2390999"/>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5"/>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2" name="VMware logo">
            <a:extLst>
              <a:ext uri="{FF2B5EF4-FFF2-40B4-BE49-F238E27FC236}">
                <a16:creationId xmlns:a16="http://schemas.microsoft.com/office/drawing/2014/main" id="{035326E7-5957-7044-817A-3F5C6E6F5C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5" name="Copyright" descr="Confidential copyright VMware, Inc. 2021">
            <a:extLst>
              <a:ext uri="{FF2B5EF4-FFF2-40B4-BE49-F238E27FC236}">
                <a16:creationId xmlns:a16="http://schemas.microsoft.com/office/drawing/2014/main" id="{6B466EAD-9C9C-9545-95DA-EC3C4E242655}"/>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6534969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90EF1-7A6F-4CAE-80CD-2BC8A8107F0C}"/>
              </a:ext>
            </a:extLst>
          </p:cNvPr>
          <p:cNvSpPr>
            <a:spLocks noGrp="1"/>
          </p:cNvSpPr>
          <p:nvPr>
            <p:ph type="title" hasCustomPrompt="1"/>
          </p:nvPr>
        </p:nvSpPr>
        <p:spPr/>
        <p:txBody>
          <a:bodyPr/>
          <a:lstStyle>
            <a:lvl1pPr>
              <a:defRPr/>
            </a:lvl1pPr>
          </a:lstStyle>
          <a:p>
            <a:r>
              <a:rPr lang="en-US"/>
              <a:t>Click to Add One Line Title</a:t>
            </a:r>
          </a:p>
        </p:txBody>
      </p:sp>
      <p:sp>
        <p:nvSpPr>
          <p:cNvPr id="9" name="Subtitle 2">
            <a:extLst>
              <a:ext uri="{FF2B5EF4-FFF2-40B4-BE49-F238E27FC236}">
                <a16:creationId xmlns:a16="http://schemas.microsoft.com/office/drawing/2014/main" id="{C28211D2-9BBA-4EB9-8867-E2CC72E9E0D1}"/>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6" name="page number">
            <a:extLst>
              <a:ext uri="{FF2B5EF4-FFF2-40B4-BE49-F238E27FC236}">
                <a16:creationId xmlns:a16="http://schemas.microsoft.com/office/drawing/2014/main" id="{F2584149-C6DB-AE45-B715-90B7DF169DD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1042147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Content Balanc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Two-content Layout Click to Add One Line Title</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4" name="Content Placeholder 3">
            <a:extLst>
              <a:ext uri="{FF2B5EF4-FFF2-40B4-BE49-F238E27FC236}">
                <a16:creationId xmlns:a16="http://schemas.microsoft.com/office/drawing/2014/main" id="{87AF420A-ED2C-4AD1-A28B-EB26178557DE}"/>
              </a:ext>
            </a:extLst>
          </p:cNvPr>
          <p:cNvSpPr>
            <a:spLocks noGrp="1"/>
          </p:cNvSpPr>
          <p:nvPr>
            <p:ph sz="quarter" idx="17" hasCustomPrompt="1"/>
          </p:nvPr>
        </p:nvSpPr>
        <p:spPr>
          <a:xfrm>
            <a:off x="579809" y="1600200"/>
            <a:ext cx="5313783" cy="4572000"/>
          </a:xfrm>
        </p:spPr>
        <p:txBody>
          <a:bodyPr vert="horz" lIns="0" tIns="0" rIns="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vl6pPr>
              <a:defRPr lang="en-US" sz="1200" dirty="0"/>
            </a:lvl6pPr>
            <a:lvl7pPr>
              <a:defRPr lang="en-US" sz="1200" dirty="0"/>
            </a:lvl7pPr>
            <a:lvl8pPr>
              <a:defRPr lang="en-US" sz="1200" dirty="0"/>
            </a:lvl8pPr>
            <a:lvl9pPr>
              <a:defRPr lang="en-US" sz="1200" dirty="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12" name="Content Placeholder 3">
            <a:extLst>
              <a:ext uri="{FF2B5EF4-FFF2-40B4-BE49-F238E27FC236}">
                <a16:creationId xmlns:a16="http://schemas.microsoft.com/office/drawing/2014/main" id="{CD860A49-A98C-4F0E-AB34-4E13B89D5EBC}"/>
              </a:ext>
            </a:extLst>
          </p:cNvPr>
          <p:cNvSpPr>
            <a:spLocks noGrp="1"/>
          </p:cNvSpPr>
          <p:nvPr>
            <p:ph sz="quarter" idx="18" hasCustomPrompt="1"/>
          </p:nvPr>
        </p:nvSpPr>
        <p:spPr>
          <a:xfrm>
            <a:off x="6321287" y="1600200"/>
            <a:ext cx="5867538" cy="4572000"/>
          </a:xfrm>
        </p:spPr>
        <p:txBody>
          <a:bodyPr vert="horz" lIns="0" tIns="0" rIns="45720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vl6pPr>
              <a:defRPr lang="en-US" sz="1200" dirty="0"/>
            </a:lvl6pPr>
            <a:lvl7pPr>
              <a:defRPr lang="en-US" sz="1200" dirty="0"/>
            </a:lvl7pPr>
            <a:lvl8pPr>
              <a:defRPr lang="en-US" sz="1200" dirty="0"/>
            </a:lvl8pPr>
            <a:lvl9pPr>
              <a:defRPr lang="en-US" sz="1200" dirty="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7" name="page number">
            <a:extLst>
              <a:ext uri="{FF2B5EF4-FFF2-40B4-BE49-F238E27FC236}">
                <a16:creationId xmlns:a16="http://schemas.microsoft.com/office/drawing/2014/main" id="{306FFEC8-099C-484D-841A-7FCB225B189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6013357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Content Balanced Color on Right">
    <p:spTree>
      <p:nvGrpSpPr>
        <p:cNvPr id="1" name=""/>
        <p:cNvGrpSpPr/>
        <p:nvPr/>
      </p:nvGrpSpPr>
      <p:grpSpPr>
        <a:xfrm>
          <a:off x="0" y="0"/>
          <a:ext cx="0" cy="0"/>
          <a:chOff x="0" y="0"/>
          <a:chExt cx="0" cy="0"/>
        </a:xfrm>
      </p:grpSpPr>
      <p:sp>
        <p:nvSpPr>
          <p:cNvPr id="72" name="Content Placeholder 17">
            <a:extLst>
              <a:ext uri="{FF2B5EF4-FFF2-40B4-BE49-F238E27FC236}">
                <a16:creationId xmlns:a16="http://schemas.microsoft.com/office/drawing/2014/main" id="{A0456ED3-FDC5-4E29-B939-E35EA08477CA}"/>
              </a:ext>
            </a:extLst>
          </p:cNvPr>
          <p:cNvSpPr>
            <a:spLocks noGrp="1"/>
          </p:cNvSpPr>
          <p:nvPr>
            <p:ph sz="quarter" idx="16" hasCustomPrompt="1"/>
          </p:nvPr>
        </p:nvSpPr>
        <p:spPr bwMode="ltGray">
          <a:xfrm>
            <a:off x="6323381" y="1600201"/>
            <a:ext cx="5865445" cy="4572000"/>
          </a:xfrm>
          <a:solidFill>
            <a:srgbClr val="F4F8FA"/>
          </a:solidFill>
        </p:spPr>
        <p:txBody>
          <a:bodyPr vert="horz" lIns="457200" tIns="457200" rIns="457200" bIns="457200" rtlCol="0">
            <a:noAutofit/>
          </a:bodyPr>
          <a:lstStyle>
            <a:lvl1pPr>
              <a:defRPr lang="en-US" sz="1800" dirty="0">
                <a:solidFill>
                  <a:schemeClr val="accent2"/>
                </a:solidFill>
              </a:defRPr>
            </a:lvl1pPr>
            <a:lvl2pPr>
              <a:defRPr lang="en-US" sz="1600" dirty="0">
                <a:solidFill>
                  <a:schemeClr val="accent2"/>
                </a:solidFill>
              </a:defRPr>
            </a:lvl2pPr>
            <a:lvl3pPr>
              <a:defRPr lang="en-US" sz="1400" dirty="0">
                <a:solidFill>
                  <a:schemeClr val="accent2"/>
                </a:solidFill>
              </a:defRPr>
            </a:lvl3pPr>
            <a:lvl4pPr>
              <a:defRPr lang="en-US" sz="1200" dirty="0">
                <a:solidFill>
                  <a:schemeClr val="accent2"/>
                </a:solidFill>
              </a:defRPr>
            </a:lvl4pPr>
            <a:lvl5pPr>
              <a:defRPr lang="en-US" sz="1200" dirty="0">
                <a:solidFill>
                  <a:schemeClr val="accent2"/>
                </a:solidFill>
              </a:defRPr>
            </a:lvl5pPr>
            <a:lvl6pPr>
              <a:defRPr>
                <a:solidFill>
                  <a:schemeClr val="accent2"/>
                </a:solidFill>
              </a:defRPr>
            </a:lvl6pPr>
            <a:lvl7pPr>
              <a:defRPr>
                <a:solidFill>
                  <a:schemeClr val="accent2"/>
                </a:solidFill>
              </a:defRPr>
            </a:lvl7pPr>
            <a:lvl8pPr>
              <a:defRPr>
                <a:solidFill>
                  <a:schemeClr val="accent2"/>
                </a:solidFill>
              </a:defRPr>
            </a:lvl8pPr>
            <a:lvl9pPr>
              <a:defRPr>
                <a:solidFill>
                  <a:schemeClr val="accent2"/>
                </a:solidFill>
              </a:defRPr>
            </a:lvl9pPr>
          </a:lstStyle>
          <a:p>
            <a:pPr lvl="0">
              <a:spcBef>
                <a:spcPts val="1200"/>
              </a:spcBef>
            </a:pPr>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p:nvPr>
        </p:nvSpPr>
        <p:spPr bwMode="ltGray">
          <a:xfrm>
            <a:off x="0" y="1600201"/>
            <a:ext cx="5893593" cy="4572000"/>
          </a:xfrm>
          <a:noFill/>
        </p:spPr>
        <p:txBody>
          <a:bodyPr vert="horz" lIns="594360" tIns="457200" rIns="457200" bIns="457200" rtlCol="0">
            <a:noAutofit/>
          </a:bodyPr>
          <a:lstStyle>
            <a:lvl1pPr>
              <a:spcBef>
                <a:spcPts val="1200"/>
              </a:spcBef>
              <a:defRPr lang="en-US" sz="1800" dirty="0">
                <a:solidFill>
                  <a:schemeClr val="tx1"/>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GB"/>
              <a:t>Click to edit Master text styles</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Two-content Layout: Graphic on Left, Text on Right - Click to Edit</a:t>
            </a:r>
          </a:p>
        </p:txBody>
      </p:sp>
      <p:sp>
        <p:nvSpPr>
          <p:cNvPr id="7" name="page number">
            <a:extLst>
              <a:ext uri="{FF2B5EF4-FFF2-40B4-BE49-F238E27FC236}">
                <a16:creationId xmlns:a16="http://schemas.microsoft.com/office/drawing/2014/main" id="{1727F760-24DE-9A42-B7E9-356D8DC2BDA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101366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Content Balanced Color on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Two-content Layout: Text on Left, Graphic on Right - Click to Edit</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7" name="Content Placeholder 17">
            <a:extLst>
              <a:ext uri="{FF2B5EF4-FFF2-40B4-BE49-F238E27FC236}">
                <a16:creationId xmlns:a16="http://schemas.microsoft.com/office/drawing/2014/main" id="{E4143250-D1B5-E54B-9FA1-AB95D634DBC6}"/>
              </a:ext>
            </a:extLst>
          </p:cNvPr>
          <p:cNvSpPr>
            <a:spLocks noGrp="1"/>
          </p:cNvSpPr>
          <p:nvPr>
            <p:ph sz="quarter" idx="16" hasCustomPrompt="1"/>
          </p:nvPr>
        </p:nvSpPr>
        <p:spPr bwMode="ltGray">
          <a:xfrm>
            <a:off x="0" y="1600201"/>
            <a:ext cx="5865445" cy="4572000"/>
          </a:xfrm>
          <a:solidFill>
            <a:srgbClr val="F4F8FA"/>
          </a:solidFill>
        </p:spPr>
        <p:txBody>
          <a:bodyPr vert="horz" lIns="457200" tIns="457200" rIns="457200" bIns="457200" rtlCol="0">
            <a:noAutofit/>
          </a:bodyPr>
          <a:lstStyle>
            <a:lvl1pPr>
              <a:defRPr lang="en-US" sz="1800" dirty="0">
                <a:solidFill>
                  <a:schemeClr val="accent2"/>
                </a:solidFill>
              </a:defRPr>
            </a:lvl1pPr>
            <a:lvl2pPr>
              <a:defRPr lang="en-US" sz="1600" dirty="0">
                <a:solidFill>
                  <a:schemeClr val="accent2"/>
                </a:solidFill>
              </a:defRPr>
            </a:lvl2pPr>
            <a:lvl3pPr>
              <a:defRPr lang="en-US" sz="1400" dirty="0">
                <a:solidFill>
                  <a:schemeClr val="accent2"/>
                </a:solidFill>
              </a:defRPr>
            </a:lvl3pPr>
            <a:lvl4pPr>
              <a:defRPr lang="en-US" sz="1200" dirty="0">
                <a:solidFill>
                  <a:schemeClr val="accent2"/>
                </a:solidFill>
              </a:defRPr>
            </a:lvl4pPr>
            <a:lvl5pPr>
              <a:defRPr lang="en-US" sz="1200" dirty="0">
                <a:solidFill>
                  <a:schemeClr val="accent2"/>
                </a:solidFill>
              </a:defRPr>
            </a:lvl5pPr>
          </a:lstStyle>
          <a:p>
            <a:pPr lvl="0">
              <a:spcBef>
                <a:spcPts val="1200"/>
              </a:spcBef>
            </a:pPr>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p:nvPr>
        </p:nvSpPr>
        <p:spPr bwMode="ltGray">
          <a:xfrm>
            <a:off x="6295232" y="1600201"/>
            <a:ext cx="5893593" cy="4572000"/>
          </a:xfrm>
          <a:noFill/>
        </p:spPr>
        <p:txBody>
          <a:bodyPr vert="horz" lIns="594360" tIns="457200" rIns="457200" bIns="457200" rtlCol="0">
            <a:noAutofit/>
          </a:bodyPr>
          <a:lstStyle>
            <a:lvl1pPr>
              <a:spcBef>
                <a:spcPts val="1200"/>
              </a:spcBef>
              <a:defRPr lang="en-US" sz="1800"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GB"/>
              <a:t>Click to edit Master text styles</a:t>
            </a:r>
          </a:p>
        </p:txBody>
      </p:sp>
      <p:sp>
        <p:nvSpPr>
          <p:cNvPr id="10" name="page number">
            <a:extLst>
              <a:ext uri="{FF2B5EF4-FFF2-40B4-BE49-F238E27FC236}">
                <a16:creationId xmlns:a16="http://schemas.microsoft.com/office/drawing/2014/main" id="{4FD1F5D3-21E9-5341-B48A-48F1E4CF33A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036833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A1FE0B-90B1-4BED-9AA5-6DC9F6424E67}"/>
              </a:ext>
            </a:extLst>
          </p:cNvPr>
          <p:cNvSpPr>
            <a:spLocks noGrp="1"/>
          </p:cNvSpPr>
          <p:nvPr>
            <p:ph type="title" hasCustomPrompt="1"/>
          </p:nvPr>
        </p:nvSpPr>
        <p:spPr/>
        <p:txBody>
          <a:bodyPr/>
          <a:lstStyle>
            <a:lvl1pPr>
              <a:defRPr/>
            </a:lvl1pPr>
          </a:lstStyle>
          <a:p>
            <a:r>
              <a:rPr lang="en-US"/>
              <a:t>Two-content Text Comparison Layout</a:t>
            </a:r>
          </a:p>
        </p:txBody>
      </p:sp>
      <p:sp>
        <p:nvSpPr>
          <p:cNvPr id="13" name="Subtitle 2">
            <a:extLst>
              <a:ext uri="{FF2B5EF4-FFF2-40B4-BE49-F238E27FC236}">
                <a16:creationId xmlns:a16="http://schemas.microsoft.com/office/drawing/2014/main" id="{D541C7AA-97CA-4F96-9506-F144DA2CD8E2}"/>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1" name="Text Placeholder 4">
            <a:extLst>
              <a:ext uri="{FF2B5EF4-FFF2-40B4-BE49-F238E27FC236}">
                <a16:creationId xmlns:a16="http://schemas.microsoft.com/office/drawing/2014/main" id="{9E550D89-51A7-894E-88FB-394F3178F2EC}"/>
              </a:ext>
            </a:extLst>
          </p:cNvPr>
          <p:cNvSpPr>
            <a:spLocks noGrp="1"/>
          </p:cNvSpPr>
          <p:nvPr>
            <p:ph type="body" sz="quarter" idx="17" hasCustomPrompt="1"/>
          </p:nvPr>
        </p:nvSpPr>
        <p:spPr bwMode="gray">
          <a:xfrm>
            <a:off x="592866" y="1600202"/>
            <a:ext cx="5044347" cy="875370"/>
          </a:xfrm>
          <a:noFill/>
        </p:spPr>
        <p:txBody>
          <a:bodyPr vert="horz" lIns="0" tIns="91440" rIns="457200" bIns="91440" rtlCol="0" anchor="b">
            <a:noAutofit/>
          </a:bodyPr>
          <a:lstStyle>
            <a:lvl1pPr>
              <a:defRPr lang="en-US" dirty="0">
                <a:solidFill>
                  <a:schemeClr val="accent2"/>
                </a:solidFill>
              </a:defRPr>
            </a:lvl1pPr>
          </a:lstStyle>
          <a:p>
            <a:pPr lvl="0"/>
            <a:r>
              <a:rPr lang="en-US"/>
              <a:t>Click to add header </a:t>
            </a:r>
          </a:p>
        </p:txBody>
      </p:sp>
      <p:sp>
        <p:nvSpPr>
          <p:cNvPr id="14" name="Rectangle 13">
            <a:extLst>
              <a:ext uri="{FF2B5EF4-FFF2-40B4-BE49-F238E27FC236}">
                <a16:creationId xmlns:a16="http://schemas.microsoft.com/office/drawing/2014/main" id="{AA1B5F83-A93D-544C-8DB4-B164DBF2F72D}"/>
              </a:ext>
              <a:ext uri="{C183D7F6-B498-43B3-948B-1728B52AA6E4}">
                <adec:decorative xmlns:adec="http://schemas.microsoft.com/office/drawing/2017/decorative" val="1"/>
              </a:ext>
            </a:extLst>
          </p:cNvPr>
          <p:cNvSpPr/>
          <p:nvPr userDrawn="1"/>
        </p:nvSpPr>
        <p:spPr>
          <a:xfrm>
            <a:off x="592866" y="2484176"/>
            <a:ext cx="5044347"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0" name="Content Placeholder 17">
            <a:extLst>
              <a:ext uri="{FF2B5EF4-FFF2-40B4-BE49-F238E27FC236}">
                <a16:creationId xmlns:a16="http://schemas.microsoft.com/office/drawing/2014/main" id="{0170DFD5-97D2-3349-AE52-EB22861A6880}"/>
              </a:ext>
            </a:extLst>
          </p:cNvPr>
          <p:cNvSpPr>
            <a:spLocks noGrp="1"/>
          </p:cNvSpPr>
          <p:nvPr>
            <p:ph sz="quarter" idx="14" hasCustomPrompt="1"/>
          </p:nvPr>
        </p:nvSpPr>
        <p:spPr bwMode="gray">
          <a:xfrm>
            <a:off x="579808" y="2621020"/>
            <a:ext cx="5071595" cy="3544027"/>
          </a:xfrm>
        </p:spPr>
        <p:txBody>
          <a:bodyPr vert="horz" lIns="0" tIns="0" rIns="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5" name="Text Placeholder 4">
            <a:extLst>
              <a:ext uri="{FF2B5EF4-FFF2-40B4-BE49-F238E27FC236}">
                <a16:creationId xmlns:a16="http://schemas.microsoft.com/office/drawing/2014/main" id="{961E082F-F30B-BC46-BB99-CA9B65C08128}"/>
              </a:ext>
            </a:extLst>
          </p:cNvPr>
          <p:cNvSpPr>
            <a:spLocks noGrp="1"/>
          </p:cNvSpPr>
          <p:nvPr>
            <p:ph type="body" sz="quarter" idx="18" hasCustomPrompt="1"/>
          </p:nvPr>
        </p:nvSpPr>
        <p:spPr bwMode="gray">
          <a:xfrm>
            <a:off x="6556832" y="1600202"/>
            <a:ext cx="5372100" cy="875370"/>
          </a:xfrm>
          <a:noFill/>
        </p:spPr>
        <p:txBody>
          <a:bodyPr vert="horz" lIns="0" tIns="91440" rIns="457200" bIns="91440" rtlCol="0" anchor="b">
            <a:noAutofit/>
          </a:bodyPr>
          <a:lstStyle>
            <a:lvl1pPr>
              <a:defRPr lang="en-US" sz="2000">
                <a:solidFill>
                  <a:schemeClr val="accent2"/>
                </a:solidFill>
              </a:defRPr>
            </a:lvl1pPr>
          </a:lstStyle>
          <a:p>
            <a:pPr lvl="0"/>
            <a:r>
              <a:rPr lang="en-US"/>
              <a:t>Click to add header </a:t>
            </a:r>
          </a:p>
        </p:txBody>
      </p:sp>
      <p:sp>
        <p:nvSpPr>
          <p:cNvPr id="16" name="Rectangle 15">
            <a:extLst>
              <a:ext uri="{FF2B5EF4-FFF2-40B4-BE49-F238E27FC236}">
                <a16:creationId xmlns:a16="http://schemas.microsoft.com/office/drawing/2014/main" id="{417D4F8B-2025-D14C-A41E-9C0B401DE6B0}"/>
              </a:ext>
              <a:ext uri="{C183D7F6-B498-43B3-948B-1728B52AA6E4}">
                <adec:decorative xmlns:adec="http://schemas.microsoft.com/office/drawing/2017/decorative" val="1"/>
              </a:ext>
            </a:extLst>
          </p:cNvPr>
          <p:cNvSpPr/>
          <p:nvPr userDrawn="1"/>
        </p:nvSpPr>
        <p:spPr>
          <a:xfrm>
            <a:off x="6551981" y="2484176"/>
            <a:ext cx="5044347"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9" name="Content Placeholder 17">
            <a:extLst>
              <a:ext uri="{FF2B5EF4-FFF2-40B4-BE49-F238E27FC236}">
                <a16:creationId xmlns:a16="http://schemas.microsoft.com/office/drawing/2014/main" id="{3EE56D9F-2DF2-4F43-A13A-4844DFE465AC}"/>
              </a:ext>
            </a:extLst>
          </p:cNvPr>
          <p:cNvSpPr>
            <a:spLocks noGrp="1"/>
          </p:cNvSpPr>
          <p:nvPr>
            <p:ph sz="quarter" idx="16" hasCustomPrompt="1"/>
          </p:nvPr>
        </p:nvSpPr>
        <p:spPr bwMode="gray">
          <a:xfrm>
            <a:off x="6556249" y="2621280"/>
            <a:ext cx="5372682" cy="3575124"/>
          </a:xfrm>
        </p:spPr>
        <p:txBody>
          <a:bodyPr vert="horz" lIns="0" tIns="0" rIns="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2" name="page number">
            <a:extLst>
              <a:ext uri="{FF2B5EF4-FFF2-40B4-BE49-F238E27FC236}">
                <a16:creationId xmlns:a16="http://schemas.microsoft.com/office/drawing/2014/main" id="{3E816477-50B7-9248-BE5F-B9062610CEE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1038134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ree-Content 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F2C94F-DA57-4BDB-8E5C-E4A0C7522314}"/>
              </a:ext>
            </a:extLst>
          </p:cNvPr>
          <p:cNvSpPr>
            <a:spLocks noGrp="1"/>
          </p:cNvSpPr>
          <p:nvPr>
            <p:ph type="title" hasCustomPrompt="1"/>
          </p:nvPr>
        </p:nvSpPr>
        <p:spPr/>
        <p:txBody>
          <a:bodyPr/>
          <a:lstStyle>
            <a:lvl1pPr>
              <a:defRPr/>
            </a:lvl1pPr>
          </a:lstStyle>
          <a:p>
            <a:r>
              <a:rPr lang="en-US"/>
              <a:t>Three-content Layout – Three Horizontal Text Boxes</a:t>
            </a:r>
          </a:p>
        </p:txBody>
      </p:sp>
      <p:sp>
        <p:nvSpPr>
          <p:cNvPr id="13" name="Subtitle 2">
            <a:extLst>
              <a:ext uri="{FF2B5EF4-FFF2-40B4-BE49-F238E27FC236}">
                <a16:creationId xmlns:a16="http://schemas.microsoft.com/office/drawing/2014/main" id="{FC59F98B-A991-4DEC-A409-289E778CB84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24" name="Text Placeholder 3">
            <a:extLst>
              <a:ext uri="{FF2B5EF4-FFF2-40B4-BE49-F238E27FC236}">
                <a16:creationId xmlns:a16="http://schemas.microsoft.com/office/drawing/2014/main" id="{E0956C27-3D46-7745-A4A9-42842784C100}"/>
              </a:ext>
            </a:extLst>
          </p:cNvPr>
          <p:cNvSpPr>
            <a:spLocks noGrp="1"/>
          </p:cNvSpPr>
          <p:nvPr>
            <p:ph type="body" sz="quarter" idx="28" hasCustomPrompt="1"/>
          </p:nvPr>
        </p:nvSpPr>
        <p:spPr>
          <a:xfrm>
            <a:off x="592866" y="1582754"/>
            <a:ext cx="3593592" cy="914400"/>
          </a:xfrm>
          <a:noFill/>
        </p:spPr>
        <p:txBody>
          <a:bodyPr lIns="0" tIns="91440" rIns="182880" bIns="91440" anchor="b"/>
          <a:lstStyle>
            <a:lvl1pPr>
              <a:defRPr sz="1800">
                <a:solidFill>
                  <a:schemeClr val="accent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7" name="Rectangle 26">
            <a:extLst>
              <a:ext uri="{FF2B5EF4-FFF2-40B4-BE49-F238E27FC236}">
                <a16:creationId xmlns:a16="http://schemas.microsoft.com/office/drawing/2014/main" id="{B164666E-28C9-844E-91D8-ECA2F1E57595}"/>
              </a:ext>
              <a:ext uri="{C183D7F6-B498-43B3-948B-1728B52AA6E4}">
                <adec:decorative xmlns:adec="http://schemas.microsoft.com/office/drawing/2017/decorative" val="1"/>
              </a:ext>
            </a:extLst>
          </p:cNvPr>
          <p:cNvSpPr/>
          <p:nvPr userDrawn="1"/>
        </p:nvSpPr>
        <p:spPr>
          <a:xfrm>
            <a:off x="592866" y="2509480"/>
            <a:ext cx="3593592"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0" name="Text Placeholder 15">
            <a:extLst>
              <a:ext uri="{FF2B5EF4-FFF2-40B4-BE49-F238E27FC236}">
                <a16:creationId xmlns:a16="http://schemas.microsoft.com/office/drawing/2014/main" id="{088F3A7B-ECB7-0E49-B754-464BE3E44868}"/>
              </a:ext>
            </a:extLst>
          </p:cNvPr>
          <p:cNvSpPr>
            <a:spLocks noGrp="1"/>
          </p:cNvSpPr>
          <p:nvPr>
            <p:ph type="body" sz="quarter" idx="27" hasCustomPrompt="1"/>
          </p:nvPr>
        </p:nvSpPr>
        <p:spPr>
          <a:xfrm>
            <a:off x="592866" y="2546329"/>
            <a:ext cx="3593592" cy="3619363"/>
          </a:xfrm>
          <a:noFill/>
          <a:ln>
            <a:noFill/>
          </a:ln>
        </p:spPr>
        <p:txBody>
          <a:bodyPr lIns="0" tIns="182880" rIns="182880" bIns="182880"/>
          <a:lstStyle>
            <a:lvl1pPr>
              <a:defRPr sz="1600"/>
            </a:lvl1pPr>
          </a:lstStyle>
          <a:p>
            <a:r>
              <a:rPr lang="en-US"/>
              <a:t>Click to add text</a:t>
            </a:r>
          </a:p>
          <a:p>
            <a:r>
              <a:rPr lang="en-US"/>
              <a:t>Click to add text</a:t>
            </a:r>
          </a:p>
          <a:p>
            <a:r>
              <a:rPr lang="en-US"/>
              <a:t>Click to add text</a:t>
            </a:r>
          </a:p>
          <a:p>
            <a:r>
              <a:rPr lang="en-US"/>
              <a:t>Click to add text</a:t>
            </a:r>
          </a:p>
          <a:p>
            <a:endParaRPr lang="en-US"/>
          </a:p>
        </p:txBody>
      </p:sp>
      <p:sp>
        <p:nvSpPr>
          <p:cNvPr id="26" name="Text Placeholder 3">
            <a:extLst>
              <a:ext uri="{FF2B5EF4-FFF2-40B4-BE49-F238E27FC236}">
                <a16:creationId xmlns:a16="http://schemas.microsoft.com/office/drawing/2014/main" id="{88975597-2DC5-4748-87A2-37C22D522B0B}"/>
              </a:ext>
            </a:extLst>
          </p:cNvPr>
          <p:cNvSpPr>
            <a:spLocks noGrp="1"/>
          </p:cNvSpPr>
          <p:nvPr>
            <p:ph type="body" sz="quarter" idx="26" hasCustomPrompt="1"/>
          </p:nvPr>
        </p:nvSpPr>
        <p:spPr>
          <a:xfrm>
            <a:off x="4415154" y="1599646"/>
            <a:ext cx="3593592" cy="914400"/>
          </a:xfrm>
          <a:noFill/>
        </p:spPr>
        <p:txBody>
          <a:bodyPr lIns="0" tIns="91440" rIns="182880" bIns="91440" anchor="b"/>
          <a:lstStyle>
            <a:lvl1pPr>
              <a:defRPr sz="1800">
                <a:solidFill>
                  <a:schemeClr val="accent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8" name="Rectangle 27">
            <a:extLst>
              <a:ext uri="{FF2B5EF4-FFF2-40B4-BE49-F238E27FC236}">
                <a16:creationId xmlns:a16="http://schemas.microsoft.com/office/drawing/2014/main" id="{53DE0F89-6066-984A-B5C6-BC57894C3396}"/>
              </a:ext>
              <a:ext uri="{C183D7F6-B498-43B3-948B-1728B52AA6E4}">
                <adec:decorative xmlns:adec="http://schemas.microsoft.com/office/drawing/2017/decorative" val="1"/>
              </a:ext>
            </a:extLst>
          </p:cNvPr>
          <p:cNvSpPr/>
          <p:nvPr userDrawn="1"/>
        </p:nvSpPr>
        <p:spPr>
          <a:xfrm>
            <a:off x="4415154" y="2509480"/>
            <a:ext cx="3593592" cy="45719"/>
          </a:xfrm>
          <a:prstGeom prst="rect">
            <a:avLst/>
          </a:prstGeom>
          <a:gradFill>
            <a:gsLst>
              <a:gs pos="99000">
                <a:schemeClr val="accent1"/>
              </a:gs>
              <a:gs pos="23000">
                <a:schemeClr val="accent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1" name="Text Placeholder 13">
            <a:extLst>
              <a:ext uri="{FF2B5EF4-FFF2-40B4-BE49-F238E27FC236}">
                <a16:creationId xmlns:a16="http://schemas.microsoft.com/office/drawing/2014/main" id="{44EE5778-B7AD-374C-B107-63971E570839}"/>
              </a:ext>
            </a:extLst>
          </p:cNvPr>
          <p:cNvSpPr>
            <a:spLocks noGrp="1"/>
          </p:cNvSpPr>
          <p:nvPr>
            <p:ph type="body" sz="quarter" idx="25" hasCustomPrompt="1"/>
          </p:nvPr>
        </p:nvSpPr>
        <p:spPr>
          <a:xfrm>
            <a:off x="4415154" y="2546329"/>
            <a:ext cx="3593592" cy="3627562"/>
          </a:xfrm>
          <a:noFill/>
          <a:ln>
            <a:noFill/>
          </a:ln>
        </p:spPr>
        <p:txBody>
          <a:bodyPr lIns="0" tIns="182880" rIns="182880" bIns="182880"/>
          <a:lstStyle>
            <a:lvl1pPr>
              <a:defRPr sz="1600"/>
            </a:lvl1pPr>
          </a:lstStyle>
          <a:p>
            <a:r>
              <a:rPr lang="en-US"/>
              <a:t>Click to add text</a:t>
            </a:r>
          </a:p>
          <a:p>
            <a:r>
              <a:rPr lang="en-US"/>
              <a:t>Click to add text</a:t>
            </a:r>
          </a:p>
          <a:p>
            <a:r>
              <a:rPr lang="en-US"/>
              <a:t>Click to add text</a:t>
            </a:r>
          </a:p>
          <a:p>
            <a:r>
              <a:rPr lang="en-US"/>
              <a:t>Click to add text</a:t>
            </a:r>
          </a:p>
          <a:p>
            <a:endParaRPr lang="en-US"/>
          </a:p>
        </p:txBody>
      </p:sp>
      <p:sp>
        <p:nvSpPr>
          <p:cNvPr id="25" name="Text Placeholder 3">
            <a:extLst>
              <a:ext uri="{FF2B5EF4-FFF2-40B4-BE49-F238E27FC236}">
                <a16:creationId xmlns:a16="http://schemas.microsoft.com/office/drawing/2014/main" id="{F48BF931-C509-8F46-8576-3656F9F4BA19}"/>
              </a:ext>
            </a:extLst>
          </p:cNvPr>
          <p:cNvSpPr>
            <a:spLocks noGrp="1"/>
          </p:cNvSpPr>
          <p:nvPr>
            <p:ph type="body" sz="quarter" idx="23" hasCustomPrompt="1"/>
          </p:nvPr>
        </p:nvSpPr>
        <p:spPr>
          <a:xfrm>
            <a:off x="8237442" y="1600200"/>
            <a:ext cx="3593592" cy="914400"/>
          </a:xfrm>
          <a:noFill/>
        </p:spPr>
        <p:txBody>
          <a:bodyPr lIns="0" tIns="91440" rIns="182880" bIns="91440" anchor="b"/>
          <a:lstStyle>
            <a:lvl1pPr>
              <a:defRPr sz="1800">
                <a:solidFill>
                  <a:schemeClr val="accent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9" name="Rectangle 28">
            <a:extLst>
              <a:ext uri="{FF2B5EF4-FFF2-40B4-BE49-F238E27FC236}">
                <a16:creationId xmlns:a16="http://schemas.microsoft.com/office/drawing/2014/main" id="{97B963A1-3810-7A40-8918-6D6D68B4A836}"/>
              </a:ext>
              <a:ext uri="{C183D7F6-B498-43B3-948B-1728B52AA6E4}">
                <adec:decorative xmlns:adec="http://schemas.microsoft.com/office/drawing/2017/decorative" val="1"/>
              </a:ext>
            </a:extLst>
          </p:cNvPr>
          <p:cNvSpPr/>
          <p:nvPr userDrawn="1"/>
        </p:nvSpPr>
        <p:spPr>
          <a:xfrm>
            <a:off x="8237442" y="2509480"/>
            <a:ext cx="3593592" cy="5024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2" name="Text Placeholder 12">
            <a:extLst>
              <a:ext uri="{FF2B5EF4-FFF2-40B4-BE49-F238E27FC236}">
                <a16:creationId xmlns:a16="http://schemas.microsoft.com/office/drawing/2014/main" id="{7C6F38D2-AD30-AE4E-B0AD-4BAFB463F8B5}"/>
              </a:ext>
            </a:extLst>
          </p:cNvPr>
          <p:cNvSpPr>
            <a:spLocks noGrp="1"/>
          </p:cNvSpPr>
          <p:nvPr>
            <p:ph type="body" sz="quarter" idx="24" hasCustomPrompt="1"/>
          </p:nvPr>
        </p:nvSpPr>
        <p:spPr>
          <a:xfrm>
            <a:off x="8237442" y="2568632"/>
            <a:ext cx="3593592" cy="3627773"/>
          </a:xfrm>
          <a:noFill/>
          <a:ln>
            <a:noFill/>
          </a:ln>
        </p:spPr>
        <p:txBody>
          <a:bodyPr lIns="0" tIns="182880" rIns="182880" bIns="182880"/>
          <a:lstStyle>
            <a:lvl1pPr>
              <a:defRPr sz="1600"/>
            </a:lvl1pPr>
          </a:lstStyle>
          <a:p>
            <a:r>
              <a:rPr lang="en-US"/>
              <a:t>Click to add text</a:t>
            </a:r>
          </a:p>
          <a:p>
            <a:r>
              <a:rPr lang="en-US"/>
              <a:t>Click to add text</a:t>
            </a:r>
          </a:p>
          <a:p>
            <a:r>
              <a:rPr lang="en-US"/>
              <a:t>Click to add text</a:t>
            </a:r>
          </a:p>
          <a:p>
            <a:r>
              <a:rPr lang="en-US"/>
              <a:t>Click to add text</a:t>
            </a:r>
          </a:p>
          <a:p>
            <a:endParaRPr lang="en-US"/>
          </a:p>
        </p:txBody>
      </p:sp>
      <p:sp>
        <p:nvSpPr>
          <p:cNvPr id="15" name="page number">
            <a:extLst>
              <a:ext uri="{FF2B5EF4-FFF2-40B4-BE49-F238E27FC236}">
                <a16:creationId xmlns:a16="http://schemas.microsoft.com/office/drawing/2014/main" id="{7788490C-B63E-8E46-A9C1-9CF865F7FA57}"/>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4050069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ntent Dynamic – Color on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46AD2E-9306-49E7-A98B-7D26E458C2B2}"/>
              </a:ext>
            </a:extLst>
          </p:cNvPr>
          <p:cNvSpPr>
            <a:spLocks noGrp="1"/>
          </p:cNvSpPr>
          <p:nvPr>
            <p:ph type="title" hasCustomPrompt="1"/>
          </p:nvPr>
        </p:nvSpPr>
        <p:spPr/>
        <p:txBody>
          <a:bodyPr wrap="none"/>
          <a:lstStyle>
            <a:lvl1pPr>
              <a:defRPr/>
            </a:lvl1pPr>
          </a:lstStyle>
          <a:p>
            <a:r>
              <a:rPr lang="en-US"/>
              <a:t>Two-content Layout – Highlight Text on Left, Text/Graphic on Right</a:t>
            </a:r>
          </a:p>
        </p:txBody>
      </p:sp>
      <p:sp>
        <p:nvSpPr>
          <p:cNvPr id="14" name="Subtitle 2">
            <a:extLst>
              <a:ext uri="{FF2B5EF4-FFF2-40B4-BE49-F238E27FC236}">
                <a16:creationId xmlns:a16="http://schemas.microsoft.com/office/drawing/2014/main" id="{551435C2-3F7C-4835-8DB0-71E2C00537CF}"/>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add subtitle</a:t>
            </a:r>
          </a:p>
        </p:txBody>
      </p:sp>
      <p:sp>
        <p:nvSpPr>
          <p:cNvPr id="7" name="Rectangle 6">
            <a:extLst>
              <a:ext uri="{FF2B5EF4-FFF2-40B4-BE49-F238E27FC236}">
                <a16:creationId xmlns:a16="http://schemas.microsoft.com/office/drawing/2014/main" id="{D864AC6E-1611-244C-BA28-696924BAB259}"/>
              </a:ext>
              <a:ext uri="{C183D7F6-B498-43B3-948B-1728B52AA6E4}">
                <adec:decorative xmlns:adec="http://schemas.microsoft.com/office/drawing/2017/decorative" val="1"/>
              </a:ext>
            </a:extLst>
          </p:cNvPr>
          <p:cNvSpPr/>
          <p:nvPr userDrawn="1"/>
        </p:nvSpPr>
        <p:spPr>
          <a:xfrm flipV="1">
            <a:off x="0" y="1589925"/>
            <a:ext cx="2894012" cy="5486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4" name="Text Placeholder 3">
            <a:extLst>
              <a:ext uri="{FF2B5EF4-FFF2-40B4-BE49-F238E27FC236}">
                <a16:creationId xmlns:a16="http://schemas.microsoft.com/office/drawing/2014/main" id="{830FD232-93CB-4B54-A933-93C11B099F7A}"/>
              </a:ext>
            </a:extLst>
          </p:cNvPr>
          <p:cNvSpPr>
            <a:spLocks noGrp="1"/>
          </p:cNvSpPr>
          <p:nvPr>
            <p:ph type="body" sz="quarter" idx="20" hasCustomPrompt="1"/>
          </p:nvPr>
        </p:nvSpPr>
        <p:spPr>
          <a:xfrm>
            <a:off x="0" y="1644788"/>
            <a:ext cx="2894013" cy="4527411"/>
          </a:xfrm>
          <a:solidFill>
            <a:srgbClr val="F4F8FA"/>
          </a:solidFill>
        </p:spPr>
        <p:txBody>
          <a:bodyPr vert="horz" lIns="457200" tIns="457200" rIns="457200" bIns="457200" rtlCol="0">
            <a:noAutofit/>
          </a:bodyPr>
          <a:lstStyle>
            <a:lvl1pPr>
              <a:defRPr lang="en-US" sz="1800" dirty="0">
                <a:solidFill>
                  <a:schemeClr val="accent2"/>
                </a:solidFill>
              </a:defRPr>
            </a:lvl1pPr>
            <a:lvl2pPr>
              <a:defRPr lang="en-US" sz="1600" dirty="0" smtClean="0">
                <a:solidFill>
                  <a:schemeClr val="accent2"/>
                </a:solidFill>
              </a:defRPr>
            </a:lvl2pPr>
            <a:lvl3pPr>
              <a:defRPr lang="en-US" sz="1400" dirty="0" smtClean="0">
                <a:solidFill>
                  <a:schemeClr val="accent2"/>
                </a:solidFill>
              </a:defRPr>
            </a:lvl3pPr>
            <a:lvl4pPr>
              <a:defRPr lang="en-US" sz="1200" dirty="0" smtClean="0">
                <a:solidFill>
                  <a:schemeClr val="accent2"/>
                </a:solidFill>
              </a:defRPr>
            </a:lvl4pPr>
            <a:lvl5pPr>
              <a:defRPr lang="en-US" sz="1200" dirty="0">
                <a:solidFill>
                  <a:schemeClr val="accent2"/>
                </a:solidFill>
              </a:defRPr>
            </a:lvl5pPr>
          </a:lstStyle>
          <a:p>
            <a:pPr lvl="0">
              <a:spcBef>
                <a:spcPts val="1200"/>
              </a:spcBef>
            </a:pPr>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a:extLst>
              <a:ext uri="{FF2B5EF4-FFF2-40B4-BE49-F238E27FC236}">
                <a16:creationId xmlns:a16="http://schemas.microsoft.com/office/drawing/2014/main" id="{577AE2CA-1B34-4F04-BD7F-F624F20E94FB}"/>
              </a:ext>
            </a:extLst>
          </p:cNvPr>
          <p:cNvSpPr>
            <a:spLocks noGrp="1"/>
          </p:cNvSpPr>
          <p:nvPr>
            <p:ph sz="quarter" idx="19" hasCustomPrompt="1"/>
          </p:nvPr>
        </p:nvSpPr>
        <p:spPr>
          <a:xfrm>
            <a:off x="3351213" y="1600200"/>
            <a:ext cx="8229600" cy="4572000"/>
          </a:xfrm>
        </p:spPr>
        <p:txBody>
          <a:bodyPr vert="horz" lIns="0" tIns="45720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a:lvl8pPr>
          </a:lstStyle>
          <a:p>
            <a:pPr lvl="0"/>
            <a:r>
              <a:rPr lang="en-US"/>
              <a:t>Click to add text </a:t>
            </a:r>
          </a:p>
          <a:p>
            <a:pPr lvl="1"/>
            <a:r>
              <a:rPr lang="en-US"/>
              <a:t>Second level</a:t>
            </a:r>
          </a:p>
          <a:p>
            <a:pPr lvl="2"/>
            <a:r>
              <a:rPr lang="en-US"/>
              <a:t>Third level</a:t>
            </a:r>
          </a:p>
          <a:p>
            <a:pPr lvl="3"/>
            <a:r>
              <a:rPr lang="en-US"/>
              <a:t>Fourth level</a:t>
            </a:r>
          </a:p>
          <a:p>
            <a:pPr lvl="4"/>
            <a:r>
              <a:rPr lang="en-US"/>
              <a:t>Fifth level</a:t>
            </a:r>
          </a:p>
          <a:p>
            <a:pPr marL="1270000" lvl="5" indent="-117475"/>
            <a:r>
              <a:rPr lang="en-US"/>
              <a:t>Sixth level</a:t>
            </a:r>
          </a:p>
          <a:p>
            <a:pPr marL="1438275" lvl="6" indent="-117475"/>
            <a:r>
              <a:rPr lang="en-US"/>
              <a:t>Seventh level</a:t>
            </a:r>
          </a:p>
          <a:p>
            <a:pPr marL="1554163" lvl="7" indent="-115888">
              <a:lnSpc>
                <a:spcPct val="90000"/>
              </a:lnSpc>
            </a:pPr>
            <a:r>
              <a:rPr lang="en-US"/>
              <a:t>Nineth level</a:t>
            </a:r>
          </a:p>
        </p:txBody>
      </p:sp>
      <p:sp>
        <p:nvSpPr>
          <p:cNvPr id="8" name="page number">
            <a:extLst>
              <a:ext uri="{FF2B5EF4-FFF2-40B4-BE49-F238E27FC236}">
                <a16:creationId xmlns:a16="http://schemas.microsoft.com/office/drawing/2014/main" id="{1A93E906-C928-C345-B032-1F5C677FAED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1634801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Dynamic –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2A934A-AC6B-460C-9C93-B13CF6B6263F}"/>
              </a:ext>
            </a:extLst>
          </p:cNvPr>
          <p:cNvSpPr>
            <a:spLocks noGrp="1"/>
          </p:cNvSpPr>
          <p:nvPr>
            <p:ph type="title" hasCustomPrompt="1"/>
          </p:nvPr>
        </p:nvSpPr>
        <p:spPr/>
        <p:txBody>
          <a:bodyPr wrap="none"/>
          <a:lstStyle>
            <a:lvl1pPr>
              <a:defRPr/>
            </a:lvl1pPr>
          </a:lstStyle>
          <a:p>
            <a:r>
              <a:rPr lang="en-US"/>
              <a:t>Two-content Layout – Highlight Text on Right, Text/Graphic on Left</a:t>
            </a:r>
          </a:p>
        </p:txBody>
      </p:sp>
      <p:sp>
        <p:nvSpPr>
          <p:cNvPr id="14" name="Subtitle 2">
            <a:extLst>
              <a:ext uri="{FF2B5EF4-FFF2-40B4-BE49-F238E27FC236}">
                <a16:creationId xmlns:a16="http://schemas.microsoft.com/office/drawing/2014/main" id="{F6F5131D-84AE-4294-83A1-243FE1C81A8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8" name="Content Placeholder 7">
            <a:extLst>
              <a:ext uri="{FF2B5EF4-FFF2-40B4-BE49-F238E27FC236}">
                <a16:creationId xmlns:a16="http://schemas.microsoft.com/office/drawing/2014/main" id="{7460DEEA-0331-45ED-8943-6F9E74884092}"/>
              </a:ext>
            </a:extLst>
          </p:cNvPr>
          <p:cNvSpPr>
            <a:spLocks noGrp="1"/>
          </p:cNvSpPr>
          <p:nvPr>
            <p:ph sz="quarter" idx="19" hasCustomPrompt="1"/>
          </p:nvPr>
        </p:nvSpPr>
        <p:spPr>
          <a:xfrm>
            <a:off x="608013" y="1600200"/>
            <a:ext cx="8229600" cy="4572000"/>
          </a:xfrm>
        </p:spPr>
        <p:txBody>
          <a:bodyPr/>
          <a:lstStyle>
            <a:lvl1pPr>
              <a:defRPr/>
            </a:lvl1pPr>
            <a:lvl5pPr>
              <a:defRPr/>
            </a:lvl5pPr>
          </a:lstStyle>
          <a:p>
            <a:pPr lvl="0"/>
            <a:r>
              <a:rPr lang="en-US"/>
              <a:t>Click to add graph, diagram or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7" name="Rectangle 6">
            <a:extLst>
              <a:ext uri="{FF2B5EF4-FFF2-40B4-BE49-F238E27FC236}">
                <a16:creationId xmlns:a16="http://schemas.microsoft.com/office/drawing/2014/main" id="{B12C22B1-5B53-F148-8D4A-31CCDD16E170}"/>
              </a:ext>
              <a:ext uri="{C183D7F6-B498-43B3-948B-1728B52AA6E4}">
                <adec:decorative xmlns:adec="http://schemas.microsoft.com/office/drawing/2017/decorative" val="1"/>
              </a:ext>
            </a:extLst>
          </p:cNvPr>
          <p:cNvSpPr/>
          <p:nvPr userDrawn="1"/>
        </p:nvSpPr>
        <p:spPr>
          <a:xfrm flipV="1">
            <a:off x="9285149" y="1589924"/>
            <a:ext cx="2903676" cy="6090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5" name="Text Placeholder 4">
            <a:extLst>
              <a:ext uri="{FF2B5EF4-FFF2-40B4-BE49-F238E27FC236}">
                <a16:creationId xmlns:a16="http://schemas.microsoft.com/office/drawing/2014/main" id="{8197ED16-D162-4BF7-B635-2F70E10855A0}"/>
              </a:ext>
            </a:extLst>
          </p:cNvPr>
          <p:cNvSpPr>
            <a:spLocks noGrp="1"/>
          </p:cNvSpPr>
          <p:nvPr>
            <p:ph type="body" sz="quarter" idx="20" hasCustomPrompt="1"/>
          </p:nvPr>
        </p:nvSpPr>
        <p:spPr>
          <a:xfrm>
            <a:off x="9294813" y="1644788"/>
            <a:ext cx="2894012" cy="4527411"/>
          </a:xfrm>
          <a:solidFill>
            <a:srgbClr val="F4F8FA"/>
          </a:solidFill>
        </p:spPr>
        <p:txBody>
          <a:bodyPr vert="horz" lIns="457200" tIns="457200" rIns="457200" bIns="457200" rtlCol="0">
            <a:noAutofit/>
          </a:bodyPr>
          <a:lstStyle>
            <a:lvl1pPr>
              <a:defRPr lang="en-US" sz="1800" dirty="0">
                <a:solidFill>
                  <a:schemeClr val="accent2"/>
                </a:solidFill>
              </a:defRPr>
            </a:lvl1pPr>
            <a:lvl2pPr>
              <a:defRPr lang="en-US" sz="1600" dirty="0">
                <a:solidFill>
                  <a:schemeClr val="accent2"/>
                </a:solidFill>
              </a:defRPr>
            </a:lvl2pPr>
            <a:lvl3pPr>
              <a:defRPr lang="en-US" sz="1400" dirty="0">
                <a:solidFill>
                  <a:schemeClr val="accent2"/>
                </a:solidFill>
              </a:defRPr>
            </a:lvl3pPr>
            <a:lvl4pPr>
              <a:defRPr lang="en-US" sz="1200" dirty="0">
                <a:solidFill>
                  <a:schemeClr val="accent2"/>
                </a:solidFill>
              </a:defRPr>
            </a:lvl4pPr>
            <a:lvl5pPr>
              <a:defRPr lang="en-US" sz="1200" dirty="0">
                <a:solidFill>
                  <a:schemeClr val="accent2"/>
                </a:solidFill>
              </a:defRPr>
            </a:lvl5pPr>
          </a:lstStyle>
          <a:p>
            <a:pPr lvl="0">
              <a:spcBef>
                <a:spcPts val="1200"/>
              </a:spcBef>
            </a:pPr>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9" name="page number">
            <a:extLst>
              <a:ext uri="{FF2B5EF4-FFF2-40B4-BE49-F238E27FC236}">
                <a16:creationId xmlns:a16="http://schemas.microsoft.com/office/drawing/2014/main" id="{EA3FFB13-8625-D245-BD64-AAC7CCCB5B6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686567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agram with Content on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57BCD9-063B-4ED4-B68C-092EC2C342E6}"/>
              </a:ext>
            </a:extLst>
          </p:cNvPr>
          <p:cNvSpPr>
            <a:spLocks noGrp="1"/>
          </p:cNvSpPr>
          <p:nvPr>
            <p:ph type="title" hasCustomPrompt="1"/>
          </p:nvPr>
        </p:nvSpPr>
        <p:spPr/>
        <p:txBody>
          <a:bodyPr wrap="none"/>
          <a:lstStyle>
            <a:lvl1pPr>
              <a:defRPr/>
            </a:lvl1pPr>
          </a:lstStyle>
          <a:p>
            <a:r>
              <a:rPr lang="en-US"/>
              <a:t>Diagram with Content</a:t>
            </a:r>
          </a:p>
        </p:txBody>
      </p:sp>
      <p:sp>
        <p:nvSpPr>
          <p:cNvPr id="9" name="Subtitle 2">
            <a:extLst>
              <a:ext uri="{FF2B5EF4-FFF2-40B4-BE49-F238E27FC236}">
                <a16:creationId xmlns:a16="http://schemas.microsoft.com/office/drawing/2014/main" id="{A0D276D7-17CD-46AB-99B2-97FD34FEEFF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8" name="Content Placeholder 17">
            <a:extLst>
              <a:ext uri="{FF2B5EF4-FFF2-40B4-BE49-F238E27FC236}">
                <a16:creationId xmlns:a16="http://schemas.microsoft.com/office/drawing/2014/main" id="{73A8AFF7-683B-9045-8B6E-5867DABAE588}"/>
              </a:ext>
            </a:extLst>
          </p:cNvPr>
          <p:cNvSpPr>
            <a:spLocks noGrp="1"/>
          </p:cNvSpPr>
          <p:nvPr>
            <p:ph sz="quarter" idx="14"/>
          </p:nvPr>
        </p:nvSpPr>
        <p:spPr bwMode="ltGray">
          <a:xfrm>
            <a:off x="595424" y="1600201"/>
            <a:ext cx="7410892" cy="4572000"/>
          </a:xfrm>
          <a:noFill/>
        </p:spPr>
        <p:txBody>
          <a:bodyPr vert="horz" lIns="594360" tIns="457200" rIns="457200" bIns="457200" rtlCol="0">
            <a:noAutofit/>
          </a:bodyPr>
          <a:lstStyle>
            <a:lvl1pPr>
              <a:spcBef>
                <a:spcPts val="1200"/>
              </a:spcBef>
              <a:defRPr lang="en-US" sz="1800"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GB"/>
              <a:t>Click to edit Master text styles</a:t>
            </a:r>
          </a:p>
        </p:txBody>
      </p:sp>
      <p:sp>
        <p:nvSpPr>
          <p:cNvPr id="7" name="Rectangle 6">
            <a:extLst>
              <a:ext uri="{FF2B5EF4-FFF2-40B4-BE49-F238E27FC236}">
                <a16:creationId xmlns:a16="http://schemas.microsoft.com/office/drawing/2014/main" id="{F7E2C737-3A4D-924A-88B5-FA4D5C8A07C7}"/>
              </a:ext>
              <a:ext uri="{C183D7F6-B498-43B3-948B-1728B52AA6E4}">
                <adec:decorative xmlns:adec="http://schemas.microsoft.com/office/drawing/2017/decorative" val="1"/>
              </a:ext>
            </a:extLst>
          </p:cNvPr>
          <p:cNvSpPr/>
          <p:nvPr userDrawn="1"/>
        </p:nvSpPr>
        <p:spPr>
          <a:xfrm flipV="1">
            <a:off x="8380072" y="1589923"/>
            <a:ext cx="3808754" cy="8261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5" name="Text Placeholder 4">
            <a:extLst>
              <a:ext uri="{FF2B5EF4-FFF2-40B4-BE49-F238E27FC236}">
                <a16:creationId xmlns:a16="http://schemas.microsoft.com/office/drawing/2014/main" id="{7F7496CC-9DD2-4299-850C-005958FB65CC}"/>
              </a:ext>
            </a:extLst>
          </p:cNvPr>
          <p:cNvSpPr>
            <a:spLocks noGrp="1"/>
          </p:cNvSpPr>
          <p:nvPr>
            <p:ph type="body" sz="quarter" idx="17" hasCustomPrompt="1"/>
          </p:nvPr>
        </p:nvSpPr>
        <p:spPr>
          <a:xfrm>
            <a:off x="8380413" y="1600200"/>
            <a:ext cx="3808412" cy="4572000"/>
          </a:xfrm>
        </p:spPr>
        <p:txBody>
          <a:bodyPr tIns="457200" rIns="594360" bIns="457200"/>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11" name="page number">
            <a:extLst>
              <a:ext uri="{FF2B5EF4-FFF2-40B4-BE49-F238E27FC236}">
                <a16:creationId xmlns:a16="http://schemas.microsoft.com/office/drawing/2014/main" id="{0D34A4A0-0C07-994F-9539-A07F4B06F18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731089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agram with Outcome, Benefi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15888C-CFB4-4BEC-9B94-46E698DFC481}"/>
              </a:ext>
            </a:extLst>
          </p:cNvPr>
          <p:cNvSpPr>
            <a:spLocks noGrp="1"/>
          </p:cNvSpPr>
          <p:nvPr>
            <p:ph type="title" hasCustomPrompt="1"/>
          </p:nvPr>
        </p:nvSpPr>
        <p:spPr/>
        <p:txBody>
          <a:bodyPr wrap="none"/>
          <a:lstStyle>
            <a:lvl1pPr>
              <a:defRPr/>
            </a:lvl1pPr>
          </a:lstStyle>
          <a:p>
            <a:r>
              <a:rPr lang="en-US"/>
              <a:t>Diagram with Outcome/Benefit Content</a:t>
            </a:r>
          </a:p>
        </p:txBody>
      </p:sp>
      <p:sp>
        <p:nvSpPr>
          <p:cNvPr id="19" name="Subtitle 2">
            <a:extLst>
              <a:ext uri="{FF2B5EF4-FFF2-40B4-BE49-F238E27FC236}">
                <a16:creationId xmlns:a16="http://schemas.microsoft.com/office/drawing/2014/main" id="{E9D6A872-88BD-4DFC-AFFD-1E9BEEB6533B}"/>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1" name="Content Placeholder 17">
            <a:extLst>
              <a:ext uri="{FF2B5EF4-FFF2-40B4-BE49-F238E27FC236}">
                <a16:creationId xmlns:a16="http://schemas.microsoft.com/office/drawing/2014/main" id="{DAEEA46F-682F-5A4F-8E4D-B4CA754E0724}"/>
              </a:ext>
            </a:extLst>
          </p:cNvPr>
          <p:cNvSpPr>
            <a:spLocks noGrp="1"/>
          </p:cNvSpPr>
          <p:nvPr>
            <p:ph sz="quarter" idx="14"/>
          </p:nvPr>
        </p:nvSpPr>
        <p:spPr bwMode="ltGray">
          <a:xfrm>
            <a:off x="595424" y="1600201"/>
            <a:ext cx="7410892" cy="4572000"/>
          </a:xfrm>
          <a:noFill/>
        </p:spPr>
        <p:txBody>
          <a:bodyPr vert="horz" lIns="594360" tIns="457200" rIns="457200" bIns="457200" rtlCol="0">
            <a:noAutofit/>
          </a:bodyPr>
          <a:lstStyle>
            <a:lvl1pPr>
              <a:spcBef>
                <a:spcPts val="1200"/>
              </a:spcBef>
              <a:defRPr lang="en-US" sz="1800"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GB"/>
              <a:t>Click to edit Master text styles</a:t>
            </a:r>
          </a:p>
        </p:txBody>
      </p:sp>
      <p:cxnSp>
        <p:nvCxnSpPr>
          <p:cNvPr id="138" name="Straight Connector 137">
            <a:extLst>
              <a:ext uri="{FF2B5EF4-FFF2-40B4-BE49-F238E27FC236}">
                <a16:creationId xmlns:a16="http://schemas.microsoft.com/office/drawing/2014/main" id="{56D4D92B-574E-4F63-A5BA-8F7282B54C27}"/>
              </a:ext>
              <a:ext uri="{C183D7F6-B498-43B3-948B-1728B52AA6E4}">
                <adec:decorative xmlns:adec="http://schemas.microsoft.com/office/drawing/2017/decorative" val="1"/>
              </a:ext>
            </a:extLst>
          </p:cNvPr>
          <p:cNvCxnSpPr>
            <a:cxnSpLocks/>
          </p:cNvCxnSpPr>
          <p:nvPr userDrawn="1"/>
        </p:nvCxnSpPr>
        <p:spPr>
          <a:xfrm>
            <a:off x="8380413" y="1608668"/>
            <a:ext cx="3808412" cy="0"/>
          </a:xfrm>
          <a:prstGeom prst="line">
            <a:avLst/>
          </a:prstGeom>
          <a:ln w="25400">
            <a:solidFill>
              <a:schemeClr val="accent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9005EB21-86C3-42EF-BFE7-549D9EA3645A}"/>
              </a:ext>
            </a:extLst>
          </p:cNvPr>
          <p:cNvSpPr>
            <a:spLocks noGrp="1"/>
          </p:cNvSpPr>
          <p:nvPr>
            <p:ph type="body" sz="quarter" idx="17" hasCustomPrompt="1"/>
          </p:nvPr>
        </p:nvSpPr>
        <p:spPr>
          <a:xfrm>
            <a:off x="8380413" y="1699688"/>
            <a:ext cx="2006600" cy="298450"/>
          </a:xfrm>
        </p:spPr>
        <p:txBody>
          <a:bodyPr anchor="b"/>
          <a:lstStyle>
            <a:lvl1pPr>
              <a:defRPr sz="1800">
                <a:solidFill>
                  <a:schemeClr val="accent1"/>
                </a:solidFill>
              </a:defRPr>
            </a:lvl1pPr>
            <a:lvl5pPr>
              <a:defRPr/>
            </a:lvl5pPr>
          </a:lstStyle>
          <a:p>
            <a:pPr lvl="0"/>
            <a:r>
              <a:rPr lang="en-US"/>
              <a:t>Outcome</a:t>
            </a:r>
          </a:p>
        </p:txBody>
      </p:sp>
      <p:sp>
        <p:nvSpPr>
          <p:cNvPr id="4" name="Text Placeholder 3">
            <a:extLst>
              <a:ext uri="{FF2B5EF4-FFF2-40B4-BE49-F238E27FC236}">
                <a16:creationId xmlns:a16="http://schemas.microsoft.com/office/drawing/2014/main" id="{A8781D19-2DDB-4D83-983D-3D159A7DE7C0}"/>
              </a:ext>
            </a:extLst>
          </p:cNvPr>
          <p:cNvSpPr>
            <a:spLocks noGrp="1"/>
          </p:cNvSpPr>
          <p:nvPr>
            <p:ph type="body" sz="quarter" idx="20" hasCustomPrompt="1"/>
          </p:nvPr>
        </p:nvSpPr>
        <p:spPr>
          <a:xfrm>
            <a:off x="8378825" y="2063048"/>
            <a:ext cx="3201988" cy="1600200"/>
          </a:xfrm>
        </p:spPr>
        <p:txBody>
          <a:bodyPr/>
          <a:lstStyle>
            <a:lvl1pPr>
              <a:defRPr sz="1600"/>
            </a:lvl1pPr>
            <a:lvl2pPr>
              <a:defRPr sz="1400"/>
            </a:lvl2pPr>
            <a:lvl3pPr>
              <a:defRPr sz="1400"/>
            </a:lvl3pPr>
          </a:lstStyle>
          <a:p>
            <a:pPr lvl="0"/>
            <a:r>
              <a:rPr lang="en-US"/>
              <a:t>Click to add text</a:t>
            </a:r>
          </a:p>
          <a:p>
            <a:pPr lvl="1"/>
            <a:r>
              <a:rPr lang="en-US"/>
              <a:t>Second level</a:t>
            </a:r>
          </a:p>
          <a:p>
            <a:pPr lvl="2"/>
            <a:r>
              <a:rPr lang="en-US"/>
              <a:t>Third level</a:t>
            </a:r>
          </a:p>
        </p:txBody>
      </p:sp>
      <p:cxnSp>
        <p:nvCxnSpPr>
          <p:cNvPr id="75" name="Straight Connector 74">
            <a:extLst>
              <a:ext uri="{FF2B5EF4-FFF2-40B4-BE49-F238E27FC236}">
                <a16:creationId xmlns:a16="http://schemas.microsoft.com/office/drawing/2014/main" id="{F789B473-DDE6-4450-A111-3761F341AAE3}"/>
              </a:ext>
              <a:ext uri="{C183D7F6-B498-43B3-948B-1728B52AA6E4}">
                <adec:decorative xmlns:adec="http://schemas.microsoft.com/office/drawing/2017/decorative" val="1"/>
              </a:ext>
            </a:extLst>
          </p:cNvPr>
          <p:cNvCxnSpPr>
            <a:cxnSpLocks/>
          </p:cNvCxnSpPr>
          <p:nvPr userDrawn="1"/>
        </p:nvCxnSpPr>
        <p:spPr>
          <a:xfrm>
            <a:off x="8380413" y="3872441"/>
            <a:ext cx="3808412" cy="0"/>
          </a:xfrm>
          <a:prstGeom prst="line">
            <a:avLst/>
          </a:prstGeom>
          <a:ln w="25400">
            <a:solidFill>
              <a:schemeClr val="accent5"/>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6" name="Text Placeholder 6">
            <a:extLst>
              <a:ext uri="{FF2B5EF4-FFF2-40B4-BE49-F238E27FC236}">
                <a16:creationId xmlns:a16="http://schemas.microsoft.com/office/drawing/2014/main" id="{0D0977FA-A4CA-4F1F-8109-D7498D165EDD}"/>
              </a:ext>
            </a:extLst>
          </p:cNvPr>
          <p:cNvSpPr>
            <a:spLocks noGrp="1"/>
          </p:cNvSpPr>
          <p:nvPr>
            <p:ph type="body" sz="quarter" idx="19" hasCustomPrompt="1"/>
          </p:nvPr>
        </p:nvSpPr>
        <p:spPr>
          <a:xfrm>
            <a:off x="8380413" y="3972469"/>
            <a:ext cx="2006600" cy="298450"/>
          </a:xfrm>
        </p:spPr>
        <p:txBody>
          <a:bodyPr anchor="b"/>
          <a:lstStyle>
            <a:lvl1pPr>
              <a:defRPr sz="1800">
                <a:solidFill>
                  <a:schemeClr val="accent5"/>
                </a:solidFill>
              </a:defRPr>
            </a:lvl1pPr>
            <a:lvl5pPr>
              <a:defRPr/>
            </a:lvl5pPr>
          </a:lstStyle>
          <a:p>
            <a:pPr lvl="0"/>
            <a:r>
              <a:rPr lang="en-US"/>
              <a:t>Benefit</a:t>
            </a:r>
          </a:p>
        </p:txBody>
      </p:sp>
      <p:sp>
        <p:nvSpPr>
          <p:cNvPr id="16" name="Text Placeholder 3">
            <a:extLst>
              <a:ext uri="{FF2B5EF4-FFF2-40B4-BE49-F238E27FC236}">
                <a16:creationId xmlns:a16="http://schemas.microsoft.com/office/drawing/2014/main" id="{BB1458BF-96C1-46C6-A67F-AD0FB4B4E5C0}"/>
              </a:ext>
            </a:extLst>
          </p:cNvPr>
          <p:cNvSpPr>
            <a:spLocks noGrp="1"/>
          </p:cNvSpPr>
          <p:nvPr>
            <p:ph type="body" sz="quarter" idx="21" hasCustomPrompt="1"/>
          </p:nvPr>
        </p:nvSpPr>
        <p:spPr>
          <a:xfrm>
            <a:off x="8378825" y="4347904"/>
            <a:ext cx="3201988" cy="1600200"/>
          </a:xfrm>
        </p:spPr>
        <p:txBody>
          <a:bodyPr/>
          <a:lstStyle>
            <a:lvl1pPr>
              <a:defRPr sz="1600"/>
            </a:lvl1pPr>
            <a:lvl2pPr>
              <a:defRPr sz="1400"/>
            </a:lvl2pPr>
            <a:lvl3pPr>
              <a:defRPr sz="1400"/>
            </a:lvl3pPr>
          </a:lstStyle>
          <a:p>
            <a:pPr lvl="0"/>
            <a:r>
              <a:rPr lang="en-US"/>
              <a:t>Click to add text</a:t>
            </a:r>
          </a:p>
          <a:p>
            <a:pPr lvl="1"/>
            <a:r>
              <a:rPr lang="en-US"/>
              <a:t>Second level</a:t>
            </a:r>
          </a:p>
          <a:p>
            <a:pPr lvl="2"/>
            <a:r>
              <a:rPr lang="en-US"/>
              <a:t>Third level</a:t>
            </a:r>
          </a:p>
        </p:txBody>
      </p:sp>
      <p:sp>
        <p:nvSpPr>
          <p:cNvPr id="13" name="page number">
            <a:extLst>
              <a:ext uri="{FF2B5EF4-FFF2-40B4-BE49-F238E27FC236}">
                <a16:creationId xmlns:a16="http://schemas.microsoft.com/office/drawing/2014/main" id="{2520CB7B-27A1-0749-95BA-681D8A0535D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3522579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Aqua">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6592948" y="1582578"/>
            <a:ext cx="4996403" cy="1234440"/>
          </a:xfrm>
        </p:spPr>
        <p:txBody>
          <a:bodyPr wrap="square" anchor="b"/>
          <a:lstStyle>
            <a:lvl1pPr algn="l">
              <a:defRPr sz="4000" b="0" cap="none" baseline="0"/>
            </a:lvl1pPr>
          </a:lstStyle>
          <a:p>
            <a:r>
              <a:rPr lang="en-US"/>
              <a:t>Title Slide - Aqua &amp; Ocean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67279"/>
            <a:ext cx="5116452" cy="416403"/>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subtitle placeholder</a:t>
            </a:r>
          </a:p>
        </p:txBody>
      </p:sp>
      <p:sp>
        <p:nvSpPr>
          <p:cNvPr id="14" name="Click to edit Speaker Name ">
            <a:extLst>
              <a:ext uri="{FF2B5EF4-FFF2-40B4-BE49-F238E27FC236}">
                <a16:creationId xmlns:a16="http://schemas.microsoft.com/office/drawing/2014/main" id="{179DB1F6-DFFE-5E43-994F-B7DBFB112CAC}"/>
              </a:ext>
            </a:extLst>
          </p:cNvPr>
          <p:cNvSpPr>
            <a:spLocks noGrp="1"/>
          </p:cNvSpPr>
          <p:nvPr>
            <p:ph type="body" sz="quarter" idx="11" hasCustomPrompt="1"/>
          </p:nvPr>
        </p:nvSpPr>
        <p:spPr>
          <a:xfrm>
            <a:off x="6592948" y="4737425"/>
            <a:ext cx="5402202" cy="355601"/>
          </a:xfrm>
        </p:spPr>
        <p:txBody>
          <a:bodyPr anchor="b"/>
          <a:lstStyle>
            <a:lvl1pPr marL="0" marR="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effectLst/>
              </a:defRPr>
            </a:lvl1pPr>
          </a:lstStyle>
          <a:p>
            <a:pPr marL="0" marR="0" lvl="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15" name="Click to edit role">
            <a:extLst>
              <a:ext uri="{FF2B5EF4-FFF2-40B4-BE49-F238E27FC236}">
                <a16:creationId xmlns:a16="http://schemas.microsoft.com/office/drawing/2014/main" id="{6C710D35-A62F-6545-8876-C6793E801C84}"/>
              </a:ext>
            </a:extLst>
          </p:cNvPr>
          <p:cNvSpPr>
            <a:spLocks noGrp="1"/>
          </p:cNvSpPr>
          <p:nvPr>
            <p:ph type="body" sz="quarter" idx="12" hasCustomPrompt="1"/>
          </p:nvPr>
        </p:nvSpPr>
        <p:spPr>
          <a:xfrm>
            <a:off x="6592948" y="5117480"/>
            <a:ext cx="5402202" cy="355601"/>
          </a:xfrm>
        </p:spPr>
        <p:txBody>
          <a:bodyPr/>
          <a:lstStyle>
            <a:lvl1pPr algn="l">
              <a:buNone/>
              <a:defRPr sz="1600">
                <a:solidFill>
                  <a:schemeClr val="tx2"/>
                </a:solidFill>
              </a:defRPr>
            </a:lvl1pPr>
          </a:lstStyle>
          <a:p>
            <a:pPr lvl="0"/>
            <a:r>
              <a:rPr lang="en-US"/>
              <a:t>Role / Division at VMware</a:t>
            </a:r>
          </a:p>
        </p:txBody>
      </p:sp>
      <p:sp>
        <p:nvSpPr>
          <p:cNvPr id="17" name="Click to edit role">
            <a:extLst>
              <a:ext uri="{FF2B5EF4-FFF2-40B4-BE49-F238E27FC236}">
                <a16:creationId xmlns:a16="http://schemas.microsoft.com/office/drawing/2014/main" id="{B7F8A130-4773-4943-B490-D62738C5089B}"/>
              </a:ext>
            </a:extLst>
          </p:cNvPr>
          <p:cNvSpPr>
            <a:spLocks noGrp="1"/>
          </p:cNvSpPr>
          <p:nvPr>
            <p:ph type="body" sz="quarter" idx="14" hasCustomPrompt="1"/>
          </p:nvPr>
        </p:nvSpPr>
        <p:spPr>
          <a:xfrm>
            <a:off x="6592948" y="5485986"/>
            <a:ext cx="5402202" cy="355601"/>
          </a:xfrm>
        </p:spPr>
        <p:txBody>
          <a:bodyPr/>
          <a:lstStyle>
            <a:lvl1pPr algn="l">
              <a:buNone/>
              <a:defRPr sz="1400">
                <a:solidFill>
                  <a:schemeClr val="tx2"/>
                </a:solidFill>
              </a:defRPr>
            </a:lvl1pPr>
          </a:lstStyle>
          <a:p>
            <a:pPr lvl="0"/>
            <a:r>
              <a:rPr lang="en-US"/>
              <a:t>Date</a:t>
            </a:r>
          </a:p>
        </p:txBody>
      </p:sp>
      <p:grpSp>
        <p:nvGrpSpPr>
          <p:cNvPr id="3" name="parallelogram graphics">
            <a:extLst>
              <a:ext uri="{FF2B5EF4-FFF2-40B4-BE49-F238E27FC236}">
                <a16:creationId xmlns:a16="http://schemas.microsoft.com/office/drawing/2014/main" id="{0A9844F3-FFD1-7B47-8E20-3B1B8C9D30F6}"/>
              </a:ext>
              <a:ext uri="{C183D7F6-B498-43B3-948B-1728B52AA6E4}">
                <adec:decorative xmlns:adec="http://schemas.microsoft.com/office/drawing/2017/decorative" val="1"/>
              </a:ext>
            </a:extLst>
          </p:cNvPr>
          <p:cNvGrpSpPr/>
          <p:nvPr userDrawn="1"/>
        </p:nvGrpSpPr>
        <p:grpSpPr>
          <a:xfrm>
            <a:off x="-1488217" y="1084671"/>
            <a:ext cx="9623529" cy="5494609"/>
            <a:chOff x="-1488217" y="1084671"/>
            <a:chExt cx="9623529" cy="5494609"/>
          </a:xfrm>
        </p:grpSpPr>
        <p:sp>
          <p:nvSpPr>
            <p:cNvPr id="35" name="Freeform 34" title="gradient decorative shape">
              <a:extLst>
                <a:ext uri="{FF2B5EF4-FFF2-40B4-BE49-F238E27FC236}">
                  <a16:creationId xmlns:a16="http://schemas.microsoft.com/office/drawing/2014/main" id="{FC6E33BE-E922-E74A-8DF9-693000E673D6}"/>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2000">
                  <a:schemeClr val="accent1"/>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4" name="Freeform 33" title="gradient decorative shape">
              <a:extLst>
                <a:ext uri="{FF2B5EF4-FFF2-40B4-BE49-F238E27FC236}">
                  <a16:creationId xmlns:a16="http://schemas.microsoft.com/office/drawing/2014/main" id="{02065BB3-0DD8-1442-A077-9B671C2CD52B}"/>
                </a:ext>
              </a:extLst>
            </p:cNvPr>
            <p:cNvSpPr/>
            <p:nvPr userDrawn="1"/>
          </p:nvSpPr>
          <p:spPr>
            <a:xfrm rot="2700000">
              <a:off x="1987453" y="-2390999"/>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3"/>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2" name="VMware logo">
            <a:extLst>
              <a:ext uri="{FF2B5EF4-FFF2-40B4-BE49-F238E27FC236}">
                <a16:creationId xmlns:a16="http://schemas.microsoft.com/office/drawing/2014/main" id="{204DE4A6-6232-5642-BD28-F03961ABC67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3" name="Copyright" descr="Confidential copyright VMware, Inc. 2021">
            <a:extLst>
              <a:ext uri="{FF2B5EF4-FFF2-40B4-BE49-F238E27FC236}">
                <a16:creationId xmlns:a16="http://schemas.microsoft.com/office/drawing/2014/main" id="{67A12218-5F19-AB45-AFB4-EED5DBCA22C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0638800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er Success">
    <p:spTree>
      <p:nvGrpSpPr>
        <p:cNvPr id="1" name=""/>
        <p:cNvGrpSpPr/>
        <p:nvPr/>
      </p:nvGrpSpPr>
      <p:grpSpPr>
        <a:xfrm>
          <a:off x="0" y="0"/>
          <a:ext cx="0" cy="0"/>
          <a:chOff x="0" y="0"/>
          <a:chExt cx="0" cy="0"/>
        </a:xfrm>
      </p:grpSpPr>
      <p:sp>
        <p:nvSpPr>
          <p:cNvPr id="53" name="Title 1">
            <a:extLst>
              <a:ext uri="{FF2B5EF4-FFF2-40B4-BE49-F238E27FC236}">
                <a16:creationId xmlns:a16="http://schemas.microsoft.com/office/drawing/2014/main" id="{05E46EAA-9D16-0D47-AF18-92C449033DAC}"/>
              </a:ext>
            </a:extLst>
          </p:cNvPr>
          <p:cNvSpPr>
            <a:spLocks noGrp="1"/>
          </p:cNvSpPr>
          <p:nvPr>
            <p:ph type="title" hasCustomPrompt="1"/>
          </p:nvPr>
        </p:nvSpPr>
        <p:spPr>
          <a:xfrm>
            <a:off x="579809" y="412751"/>
            <a:ext cx="11001004" cy="381000"/>
          </a:xfrm>
        </p:spPr>
        <p:txBody>
          <a:bodyPr/>
          <a:lstStyle>
            <a:lvl1pPr>
              <a:defRPr/>
            </a:lvl1pPr>
          </a:lstStyle>
          <a:p>
            <a:r>
              <a:rPr lang="en-US"/>
              <a:t>Customer Success – add Company Name here</a:t>
            </a:r>
          </a:p>
        </p:txBody>
      </p:sp>
      <p:sp>
        <p:nvSpPr>
          <p:cNvPr id="52" name="Subtitle 2">
            <a:extLst>
              <a:ext uri="{FF2B5EF4-FFF2-40B4-BE49-F238E27FC236}">
                <a16:creationId xmlns:a16="http://schemas.microsoft.com/office/drawing/2014/main" id="{CEFD99AC-6466-F04E-8E45-7EEEEA01BA6C}"/>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the highlighted business impact</a:t>
            </a:r>
          </a:p>
        </p:txBody>
      </p:sp>
      <p:cxnSp>
        <p:nvCxnSpPr>
          <p:cNvPr id="30" name="Straight Connector 29">
            <a:extLst>
              <a:ext uri="{FF2B5EF4-FFF2-40B4-BE49-F238E27FC236}">
                <a16:creationId xmlns:a16="http://schemas.microsoft.com/office/drawing/2014/main" id="{14F46384-B6E3-0D43-924E-874DEC2344B1}"/>
              </a:ext>
              <a:ext uri="{C183D7F6-B498-43B3-948B-1728B52AA6E4}">
                <adec:decorative xmlns:adec="http://schemas.microsoft.com/office/drawing/2017/decorative" val="1"/>
              </a:ext>
            </a:extLst>
          </p:cNvPr>
          <p:cNvCxnSpPr>
            <a:cxnSpLocks/>
          </p:cNvCxnSpPr>
          <p:nvPr userDrawn="1"/>
        </p:nvCxnSpPr>
        <p:spPr>
          <a:xfrm>
            <a:off x="609600" y="1552248"/>
            <a:ext cx="3471746" cy="0"/>
          </a:xfrm>
          <a:prstGeom prst="line">
            <a:avLst/>
          </a:prstGeom>
          <a:ln w="22225">
            <a:solidFill>
              <a:schemeClr val="accent5"/>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1" name="Text Placeholder 6">
            <a:extLst>
              <a:ext uri="{FF2B5EF4-FFF2-40B4-BE49-F238E27FC236}">
                <a16:creationId xmlns:a16="http://schemas.microsoft.com/office/drawing/2014/main" id="{40CB7868-5ADF-4E42-9BA5-758DD5ADEBC0}"/>
              </a:ext>
            </a:extLst>
          </p:cNvPr>
          <p:cNvSpPr>
            <a:spLocks noGrp="1"/>
          </p:cNvSpPr>
          <p:nvPr>
            <p:ph type="body" sz="quarter" idx="17" hasCustomPrompt="1"/>
          </p:nvPr>
        </p:nvSpPr>
        <p:spPr>
          <a:xfrm>
            <a:off x="613093" y="1564006"/>
            <a:ext cx="2006600" cy="227454"/>
          </a:xfrm>
        </p:spPr>
        <p:txBody>
          <a:bodyPr anchor="b"/>
          <a:lstStyle>
            <a:lvl1pPr>
              <a:lnSpc>
                <a:spcPct val="100000"/>
              </a:lnSpc>
              <a:spcBef>
                <a:spcPts val="0"/>
              </a:spcBef>
              <a:defRPr sz="1200">
                <a:solidFill>
                  <a:schemeClr val="accent5"/>
                </a:solidFill>
              </a:defRPr>
            </a:lvl1pPr>
            <a:lvl5pPr>
              <a:defRPr/>
            </a:lvl5pPr>
          </a:lstStyle>
          <a:p>
            <a:pPr lvl="0"/>
            <a:r>
              <a:rPr lang="en-US"/>
              <a:t>ABOUT</a:t>
            </a:r>
          </a:p>
        </p:txBody>
      </p:sp>
      <p:sp>
        <p:nvSpPr>
          <p:cNvPr id="50" name="Content Placeholder 17">
            <a:extLst>
              <a:ext uri="{FF2B5EF4-FFF2-40B4-BE49-F238E27FC236}">
                <a16:creationId xmlns:a16="http://schemas.microsoft.com/office/drawing/2014/main" id="{767C0863-B9D1-344E-A978-CD49E9400F6F}"/>
              </a:ext>
            </a:extLst>
          </p:cNvPr>
          <p:cNvSpPr>
            <a:spLocks noGrp="1"/>
          </p:cNvSpPr>
          <p:nvPr>
            <p:ph sz="quarter" idx="16" hasCustomPrompt="1"/>
          </p:nvPr>
        </p:nvSpPr>
        <p:spPr>
          <a:xfrm>
            <a:off x="611645" y="1901093"/>
            <a:ext cx="3201848" cy="1214595"/>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39" name="Straight Connector 38">
            <a:extLst>
              <a:ext uri="{FF2B5EF4-FFF2-40B4-BE49-F238E27FC236}">
                <a16:creationId xmlns:a16="http://schemas.microsoft.com/office/drawing/2014/main" id="{33526770-8F35-FB4A-8638-521D0DA87F6C}"/>
              </a:ext>
              <a:ext uri="{C183D7F6-B498-43B3-948B-1728B52AA6E4}">
                <adec:decorative xmlns:adec="http://schemas.microsoft.com/office/drawing/2017/decorative" val="1"/>
              </a:ext>
            </a:extLst>
          </p:cNvPr>
          <p:cNvCxnSpPr>
            <a:cxnSpLocks/>
          </p:cNvCxnSpPr>
          <p:nvPr userDrawn="1"/>
        </p:nvCxnSpPr>
        <p:spPr>
          <a:xfrm>
            <a:off x="4412165" y="1552248"/>
            <a:ext cx="3471746" cy="0"/>
          </a:xfrm>
          <a:prstGeom prst="line">
            <a:avLst/>
          </a:prstGeom>
          <a:ln w="22225">
            <a:solidFill>
              <a:schemeClr val="accent5"/>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4" name="Text Placeholder 6">
            <a:extLst>
              <a:ext uri="{FF2B5EF4-FFF2-40B4-BE49-F238E27FC236}">
                <a16:creationId xmlns:a16="http://schemas.microsoft.com/office/drawing/2014/main" id="{5A3D06D5-FD3F-BA4E-8627-B3D253D001EB}"/>
              </a:ext>
            </a:extLst>
          </p:cNvPr>
          <p:cNvSpPr>
            <a:spLocks noGrp="1"/>
          </p:cNvSpPr>
          <p:nvPr>
            <p:ph type="body" sz="quarter" idx="39" hasCustomPrompt="1"/>
          </p:nvPr>
        </p:nvSpPr>
        <p:spPr>
          <a:xfrm>
            <a:off x="4418012" y="1564006"/>
            <a:ext cx="2006600" cy="227454"/>
          </a:xfrm>
        </p:spPr>
        <p:txBody>
          <a:bodyPr anchor="b"/>
          <a:lstStyle>
            <a:lvl1pPr>
              <a:lnSpc>
                <a:spcPct val="100000"/>
              </a:lnSpc>
              <a:spcBef>
                <a:spcPts val="0"/>
              </a:spcBef>
              <a:defRPr sz="1200">
                <a:solidFill>
                  <a:schemeClr val="accent5"/>
                </a:solidFill>
              </a:defRPr>
            </a:lvl1pPr>
            <a:lvl5pPr>
              <a:defRPr/>
            </a:lvl5pPr>
          </a:lstStyle>
          <a:p>
            <a:pPr lvl="0"/>
            <a:r>
              <a:rPr lang="en-US"/>
              <a:t>SOLUTION</a:t>
            </a:r>
          </a:p>
        </p:txBody>
      </p:sp>
      <p:sp>
        <p:nvSpPr>
          <p:cNvPr id="47" name="Content Placeholder 17">
            <a:extLst>
              <a:ext uri="{FF2B5EF4-FFF2-40B4-BE49-F238E27FC236}">
                <a16:creationId xmlns:a16="http://schemas.microsoft.com/office/drawing/2014/main" id="{A2B343CF-FF49-7E4F-A7C9-0593553254F3}"/>
              </a:ext>
            </a:extLst>
          </p:cNvPr>
          <p:cNvSpPr>
            <a:spLocks noGrp="1"/>
          </p:cNvSpPr>
          <p:nvPr>
            <p:ph sz="quarter" idx="20" hasCustomPrompt="1"/>
          </p:nvPr>
        </p:nvSpPr>
        <p:spPr>
          <a:xfrm>
            <a:off x="4414210" y="1901094"/>
            <a:ext cx="3201848" cy="1225566"/>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31" name="Straight Connector 30">
            <a:extLst>
              <a:ext uri="{FF2B5EF4-FFF2-40B4-BE49-F238E27FC236}">
                <a16:creationId xmlns:a16="http://schemas.microsoft.com/office/drawing/2014/main" id="{73C08A52-2522-8C40-B8B1-C98FEBB888F7}"/>
              </a:ext>
              <a:ext uri="{C183D7F6-B498-43B3-948B-1728B52AA6E4}">
                <adec:decorative xmlns:adec="http://schemas.microsoft.com/office/drawing/2017/decorative" val="1"/>
              </a:ext>
            </a:extLst>
          </p:cNvPr>
          <p:cNvCxnSpPr>
            <a:cxnSpLocks/>
          </p:cNvCxnSpPr>
          <p:nvPr userDrawn="1"/>
        </p:nvCxnSpPr>
        <p:spPr>
          <a:xfrm>
            <a:off x="609600" y="3325372"/>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9" name="Text Placeholder 6">
            <a:extLst>
              <a:ext uri="{FF2B5EF4-FFF2-40B4-BE49-F238E27FC236}">
                <a16:creationId xmlns:a16="http://schemas.microsoft.com/office/drawing/2014/main" id="{68B03587-93C7-A44F-A27D-84877C6A912A}"/>
              </a:ext>
            </a:extLst>
          </p:cNvPr>
          <p:cNvSpPr>
            <a:spLocks noGrp="1"/>
          </p:cNvSpPr>
          <p:nvPr>
            <p:ph type="body" sz="quarter" idx="19" hasCustomPrompt="1"/>
          </p:nvPr>
        </p:nvSpPr>
        <p:spPr>
          <a:xfrm>
            <a:off x="613093" y="3345364"/>
            <a:ext cx="2006600" cy="227454"/>
          </a:xfrm>
        </p:spPr>
        <p:txBody>
          <a:bodyPr anchor="b"/>
          <a:lstStyle>
            <a:lvl1pPr>
              <a:lnSpc>
                <a:spcPct val="100000"/>
              </a:lnSpc>
              <a:spcBef>
                <a:spcPts val="0"/>
              </a:spcBef>
              <a:defRPr sz="1200">
                <a:solidFill>
                  <a:schemeClr val="accent2"/>
                </a:solidFill>
              </a:defRPr>
            </a:lvl1pPr>
            <a:lvl5pPr>
              <a:defRPr/>
            </a:lvl5pPr>
          </a:lstStyle>
          <a:p>
            <a:pPr lvl="0"/>
            <a:r>
              <a:rPr lang="en-US"/>
              <a:t>CHALLENGES</a:t>
            </a:r>
          </a:p>
        </p:txBody>
      </p:sp>
      <p:sp>
        <p:nvSpPr>
          <p:cNvPr id="48" name="Content Placeholder 17">
            <a:extLst>
              <a:ext uri="{FF2B5EF4-FFF2-40B4-BE49-F238E27FC236}">
                <a16:creationId xmlns:a16="http://schemas.microsoft.com/office/drawing/2014/main" id="{65BA7F3E-AD8D-A54C-B026-DAA8FC9C0540}"/>
              </a:ext>
            </a:extLst>
          </p:cNvPr>
          <p:cNvSpPr>
            <a:spLocks noGrp="1"/>
          </p:cNvSpPr>
          <p:nvPr>
            <p:ph sz="quarter" idx="18" hasCustomPrompt="1"/>
          </p:nvPr>
        </p:nvSpPr>
        <p:spPr>
          <a:xfrm>
            <a:off x="611645" y="3693430"/>
            <a:ext cx="3201848" cy="1110049"/>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40" name="Straight Connector 39">
            <a:extLst>
              <a:ext uri="{FF2B5EF4-FFF2-40B4-BE49-F238E27FC236}">
                <a16:creationId xmlns:a16="http://schemas.microsoft.com/office/drawing/2014/main" id="{9B57CCC6-06B1-7342-99B0-BC7C8FBE5E73}"/>
              </a:ext>
              <a:ext uri="{C183D7F6-B498-43B3-948B-1728B52AA6E4}">
                <adec:decorative xmlns:adec="http://schemas.microsoft.com/office/drawing/2017/decorative" val="1"/>
              </a:ext>
            </a:extLst>
          </p:cNvPr>
          <p:cNvCxnSpPr>
            <a:cxnSpLocks/>
          </p:cNvCxnSpPr>
          <p:nvPr userDrawn="1"/>
        </p:nvCxnSpPr>
        <p:spPr>
          <a:xfrm>
            <a:off x="4412165" y="3325372"/>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9" name="Text Placeholder 33">
            <a:extLst>
              <a:ext uri="{FF2B5EF4-FFF2-40B4-BE49-F238E27FC236}">
                <a16:creationId xmlns:a16="http://schemas.microsoft.com/office/drawing/2014/main" id="{12DEAF9A-D0A2-3A4B-B37B-FD530909C5D1}"/>
              </a:ext>
            </a:extLst>
          </p:cNvPr>
          <p:cNvSpPr>
            <a:spLocks noGrp="1"/>
          </p:cNvSpPr>
          <p:nvPr>
            <p:ph type="body" sz="quarter" idx="23" hasCustomPrompt="1"/>
          </p:nvPr>
        </p:nvSpPr>
        <p:spPr>
          <a:xfrm>
            <a:off x="4426811" y="3345364"/>
            <a:ext cx="2006600" cy="227454"/>
          </a:xfrm>
        </p:spPr>
        <p:txBody>
          <a:bodyPr anchor="b" anchorCtr="0"/>
          <a:lstStyle>
            <a:lvl1pPr>
              <a:defRPr sz="1200">
                <a:solidFill>
                  <a:schemeClr val="accent2"/>
                </a:solidFill>
              </a:defRPr>
            </a:lvl1pPr>
          </a:lstStyle>
          <a:p>
            <a:r>
              <a:rPr lang="en-US"/>
              <a:t>IMPACT</a:t>
            </a:r>
          </a:p>
        </p:txBody>
      </p:sp>
      <p:sp>
        <p:nvSpPr>
          <p:cNvPr id="46" name="Content Placeholder 17">
            <a:extLst>
              <a:ext uri="{FF2B5EF4-FFF2-40B4-BE49-F238E27FC236}">
                <a16:creationId xmlns:a16="http://schemas.microsoft.com/office/drawing/2014/main" id="{3265790D-1104-8D4D-A8C6-F7A7E77F664C}"/>
              </a:ext>
            </a:extLst>
          </p:cNvPr>
          <p:cNvSpPr>
            <a:spLocks noGrp="1"/>
          </p:cNvSpPr>
          <p:nvPr>
            <p:ph sz="quarter" idx="22" hasCustomPrompt="1"/>
          </p:nvPr>
        </p:nvSpPr>
        <p:spPr>
          <a:xfrm>
            <a:off x="4414210" y="3693430"/>
            <a:ext cx="3201848" cy="1132351"/>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55" name="Straight Connector 54">
            <a:extLst>
              <a:ext uri="{FF2B5EF4-FFF2-40B4-BE49-F238E27FC236}">
                <a16:creationId xmlns:a16="http://schemas.microsoft.com/office/drawing/2014/main" id="{23C87E7C-5ED2-214E-8A38-ED05177A65DC}"/>
              </a:ext>
              <a:ext uri="{C183D7F6-B498-43B3-948B-1728B52AA6E4}">
                <adec:decorative xmlns:adec="http://schemas.microsoft.com/office/drawing/2017/decorative" val="1"/>
              </a:ext>
            </a:extLst>
          </p:cNvPr>
          <p:cNvCxnSpPr>
            <a:cxnSpLocks/>
          </p:cNvCxnSpPr>
          <p:nvPr userDrawn="1"/>
        </p:nvCxnSpPr>
        <p:spPr>
          <a:xfrm>
            <a:off x="608739" y="5023689"/>
            <a:ext cx="7319778" cy="0"/>
          </a:xfrm>
          <a:prstGeom prst="line">
            <a:avLst/>
          </a:prstGeom>
          <a:ln w="2222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4" name="Text Placeholder 6">
            <a:extLst>
              <a:ext uri="{FF2B5EF4-FFF2-40B4-BE49-F238E27FC236}">
                <a16:creationId xmlns:a16="http://schemas.microsoft.com/office/drawing/2014/main" id="{EF15C3B0-3307-FF46-8C6D-169079865548}"/>
              </a:ext>
            </a:extLst>
          </p:cNvPr>
          <p:cNvSpPr>
            <a:spLocks noGrp="1"/>
          </p:cNvSpPr>
          <p:nvPr>
            <p:ph type="body" sz="quarter" idx="29" hasCustomPrompt="1"/>
          </p:nvPr>
        </p:nvSpPr>
        <p:spPr>
          <a:xfrm>
            <a:off x="613093" y="5026984"/>
            <a:ext cx="3200400" cy="227454"/>
          </a:xfrm>
        </p:spPr>
        <p:txBody>
          <a:bodyPr anchor="b"/>
          <a:lstStyle>
            <a:lvl1pPr algn="l">
              <a:lnSpc>
                <a:spcPct val="100000"/>
              </a:lnSpc>
              <a:spcBef>
                <a:spcPts val="0"/>
              </a:spcBef>
              <a:defRPr sz="1050">
                <a:solidFill>
                  <a:schemeClr val="tx1"/>
                </a:solidFill>
              </a:defRPr>
            </a:lvl1pPr>
            <a:lvl5pPr>
              <a:defRPr/>
            </a:lvl5pPr>
          </a:lstStyle>
          <a:p>
            <a:pPr lvl="0"/>
            <a:r>
              <a:rPr lang="en-US"/>
              <a:t>PRODUCTS</a:t>
            </a:r>
          </a:p>
        </p:txBody>
      </p:sp>
      <p:sp>
        <p:nvSpPr>
          <p:cNvPr id="56" name="Text Placeholder 6">
            <a:extLst>
              <a:ext uri="{FF2B5EF4-FFF2-40B4-BE49-F238E27FC236}">
                <a16:creationId xmlns:a16="http://schemas.microsoft.com/office/drawing/2014/main" id="{F0EFE66F-363C-804E-BABD-F54C3E33FDEA}"/>
              </a:ext>
            </a:extLst>
          </p:cNvPr>
          <p:cNvSpPr>
            <a:spLocks noGrp="1"/>
          </p:cNvSpPr>
          <p:nvPr>
            <p:ph type="body" sz="quarter" idx="31" hasCustomPrompt="1"/>
          </p:nvPr>
        </p:nvSpPr>
        <p:spPr>
          <a:xfrm>
            <a:off x="613093" y="5326736"/>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One</a:t>
            </a:r>
          </a:p>
        </p:txBody>
      </p:sp>
      <p:sp>
        <p:nvSpPr>
          <p:cNvPr id="57" name="Text Placeholder 6">
            <a:extLst>
              <a:ext uri="{FF2B5EF4-FFF2-40B4-BE49-F238E27FC236}">
                <a16:creationId xmlns:a16="http://schemas.microsoft.com/office/drawing/2014/main" id="{0166C751-50F5-8B4F-9A97-B83901E78B00}"/>
              </a:ext>
            </a:extLst>
          </p:cNvPr>
          <p:cNvSpPr>
            <a:spLocks noGrp="1"/>
          </p:cNvSpPr>
          <p:nvPr>
            <p:ph type="body" sz="quarter" idx="33" hasCustomPrompt="1"/>
          </p:nvPr>
        </p:nvSpPr>
        <p:spPr>
          <a:xfrm>
            <a:off x="613093" y="5576118"/>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Two</a:t>
            </a:r>
          </a:p>
        </p:txBody>
      </p:sp>
      <p:sp>
        <p:nvSpPr>
          <p:cNvPr id="58" name="Text Placeholder 6">
            <a:extLst>
              <a:ext uri="{FF2B5EF4-FFF2-40B4-BE49-F238E27FC236}">
                <a16:creationId xmlns:a16="http://schemas.microsoft.com/office/drawing/2014/main" id="{0D57825D-E522-644D-8F4A-0B77A7036EBF}"/>
              </a:ext>
            </a:extLst>
          </p:cNvPr>
          <p:cNvSpPr>
            <a:spLocks noGrp="1"/>
          </p:cNvSpPr>
          <p:nvPr>
            <p:ph type="body" sz="quarter" idx="35" hasCustomPrompt="1"/>
          </p:nvPr>
        </p:nvSpPr>
        <p:spPr>
          <a:xfrm>
            <a:off x="613093" y="5807027"/>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Three</a:t>
            </a:r>
          </a:p>
        </p:txBody>
      </p:sp>
      <p:sp>
        <p:nvSpPr>
          <p:cNvPr id="65" name="Text Placeholder 6">
            <a:extLst>
              <a:ext uri="{FF2B5EF4-FFF2-40B4-BE49-F238E27FC236}">
                <a16:creationId xmlns:a16="http://schemas.microsoft.com/office/drawing/2014/main" id="{715C6E1C-FC70-6A4E-8F12-8EFEDFF99F5A}"/>
              </a:ext>
            </a:extLst>
          </p:cNvPr>
          <p:cNvSpPr>
            <a:spLocks noGrp="1"/>
          </p:cNvSpPr>
          <p:nvPr>
            <p:ph type="body" sz="quarter" idx="40" hasCustomPrompt="1"/>
          </p:nvPr>
        </p:nvSpPr>
        <p:spPr>
          <a:xfrm>
            <a:off x="4393597" y="5039274"/>
            <a:ext cx="3200400" cy="227454"/>
          </a:xfrm>
        </p:spPr>
        <p:txBody>
          <a:bodyPr anchor="b"/>
          <a:lstStyle>
            <a:lvl1pPr algn="l">
              <a:lnSpc>
                <a:spcPct val="100000"/>
              </a:lnSpc>
              <a:spcBef>
                <a:spcPts val="0"/>
              </a:spcBef>
              <a:defRPr sz="1050">
                <a:solidFill>
                  <a:schemeClr val="tx1"/>
                </a:solidFill>
              </a:defRPr>
            </a:lvl1pPr>
            <a:lvl5pPr>
              <a:defRPr/>
            </a:lvl5pPr>
          </a:lstStyle>
          <a:p>
            <a:pPr lvl="0"/>
            <a:r>
              <a:rPr lang="en-US"/>
              <a:t>STRATEGIC PRIORITIES</a:t>
            </a:r>
          </a:p>
        </p:txBody>
      </p:sp>
      <p:sp>
        <p:nvSpPr>
          <p:cNvPr id="61" name="Text Placeholder 6">
            <a:extLst>
              <a:ext uri="{FF2B5EF4-FFF2-40B4-BE49-F238E27FC236}">
                <a16:creationId xmlns:a16="http://schemas.microsoft.com/office/drawing/2014/main" id="{EBAAD5C6-0007-A84B-A2C2-FCC2F00B4295}"/>
              </a:ext>
            </a:extLst>
          </p:cNvPr>
          <p:cNvSpPr>
            <a:spLocks noGrp="1"/>
          </p:cNvSpPr>
          <p:nvPr>
            <p:ph type="body" sz="quarter" idx="36" hasCustomPrompt="1"/>
          </p:nvPr>
        </p:nvSpPr>
        <p:spPr>
          <a:xfrm>
            <a:off x="4400790" y="5327336"/>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One</a:t>
            </a:r>
          </a:p>
        </p:txBody>
      </p:sp>
      <p:sp>
        <p:nvSpPr>
          <p:cNvPr id="62" name="Text Placeholder 6">
            <a:extLst>
              <a:ext uri="{FF2B5EF4-FFF2-40B4-BE49-F238E27FC236}">
                <a16:creationId xmlns:a16="http://schemas.microsoft.com/office/drawing/2014/main" id="{A8B7A6ED-D85B-2E4C-BCD6-D130232A3F76}"/>
              </a:ext>
            </a:extLst>
          </p:cNvPr>
          <p:cNvSpPr>
            <a:spLocks noGrp="1"/>
          </p:cNvSpPr>
          <p:nvPr>
            <p:ph type="body" sz="quarter" idx="37" hasCustomPrompt="1"/>
          </p:nvPr>
        </p:nvSpPr>
        <p:spPr>
          <a:xfrm>
            <a:off x="4400790" y="5576718"/>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Two</a:t>
            </a:r>
          </a:p>
        </p:txBody>
      </p:sp>
      <p:sp>
        <p:nvSpPr>
          <p:cNvPr id="63" name="Text Placeholder 6">
            <a:extLst>
              <a:ext uri="{FF2B5EF4-FFF2-40B4-BE49-F238E27FC236}">
                <a16:creationId xmlns:a16="http://schemas.microsoft.com/office/drawing/2014/main" id="{C507BC1F-4225-8C48-9110-5D75D900FFC0}"/>
              </a:ext>
            </a:extLst>
          </p:cNvPr>
          <p:cNvSpPr>
            <a:spLocks noGrp="1"/>
          </p:cNvSpPr>
          <p:nvPr>
            <p:ph type="body" sz="quarter" idx="38" hasCustomPrompt="1"/>
          </p:nvPr>
        </p:nvSpPr>
        <p:spPr>
          <a:xfrm>
            <a:off x="4400790" y="5807627"/>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Three</a:t>
            </a:r>
          </a:p>
        </p:txBody>
      </p:sp>
      <p:sp>
        <p:nvSpPr>
          <p:cNvPr id="45" name="Picture Placeholder 8">
            <a:extLst>
              <a:ext uri="{FF2B5EF4-FFF2-40B4-BE49-F238E27FC236}">
                <a16:creationId xmlns:a16="http://schemas.microsoft.com/office/drawing/2014/main" id="{231A51E8-5046-A444-8DFA-A0B8E647C4F2}"/>
              </a:ext>
            </a:extLst>
          </p:cNvPr>
          <p:cNvSpPr>
            <a:spLocks noGrp="1"/>
          </p:cNvSpPr>
          <p:nvPr>
            <p:ph type="pic" sz="quarter" idx="25" hasCustomPrompt="1"/>
          </p:nvPr>
        </p:nvSpPr>
        <p:spPr>
          <a:xfrm>
            <a:off x="9207965" y="1600200"/>
            <a:ext cx="1841500" cy="660399"/>
          </a:xfrm>
        </p:spPr>
        <p:txBody>
          <a:bodyPr anchor="ctr"/>
          <a:lstStyle>
            <a:lvl1pPr algn="ctr">
              <a:lnSpc>
                <a:spcPct val="100000"/>
              </a:lnSpc>
              <a:spcBef>
                <a:spcPts val="0"/>
              </a:spcBef>
              <a:defRPr/>
            </a:lvl1pPr>
          </a:lstStyle>
          <a:p>
            <a:r>
              <a:rPr lang="en-US"/>
              <a:t>Insert Logo here</a:t>
            </a:r>
          </a:p>
        </p:txBody>
      </p:sp>
      <p:sp>
        <p:nvSpPr>
          <p:cNvPr id="44" name="Text Placeholder 10">
            <a:extLst>
              <a:ext uri="{FF2B5EF4-FFF2-40B4-BE49-F238E27FC236}">
                <a16:creationId xmlns:a16="http://schemas.microsoft.com/office/drawing/2014/main" id="{81E8E56D-8554-4E46-BBBC-E98827D1EE1F}"/>
              </a:ext>
            </a:extLst>
          </p:cNvPr>
          <p:cNvSpPr>
            <a:spLocks noGrp="1"/>
          </p:cNvSpPr>
          <p:nvPr>
            <p:ph type="body" sz="quarter" idx="27" hasCustomPrompt="1"/>
          </p:nvPr>
        </p:nvSpPr>
        <p:spPr>
          <a:xfrm>
            <a:off x="8509465" y="2347933"/>
            <a:ext cx="3206750" cy="241300"/>
          </a:xfrm>
        </p:spPr>
        <p:txBody>
          <a:bodyPr anchor="ctr"/>
          <a:lstStyle>
            <a:lvl1pPr algn="ctr">
              <a:lnSpc>
                <a:spcPct val="100000"/>
              </a:lnSpc>
              <a:spcBef>
                <a:spcPts val="0"/>
              </a:spcBef>
              <a:defRPr sz="1200"/>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Location</a:t>
            </a:r>
          </a:p>
        </p:txBody>
      </p:sp>
      <p:sp>
        <p:nvSpPr>
          <p:cNvPr id="43" name="Text Placeholder 10">
            <a:extLst>
              <a:ext uri="{FF2B5EF4-FFF2-40B4-BE49-F238E27FC236}">
                <a16:creationId xmlns:a16="http://schemas.microsoft.com/office/drawing/2014/main" id="{59903D24-0D11-174E-9765-B2914D00A88C}"/>
              </a:ext>
            </a:extLst>
          </p:cNvPr>
          <p:cNvSpPr>
            <a:spLocks noGrp="1"/>
          </p:cNvSpPr>
          <p:nvPr>
            <p:ph type="body" sz="quarter" idx="28" hasCustomPrompt="1"/>
          </p:nvPr>
        </p:nvSpPr>
        <p:spPr>
          <a:xfrm>
            <a:off x="8509465" y="2647290"/>
            <a:ext cx="3206750" cy="241300"/>
          </a:xfrm>
        </p:spPr>
        <p:txBody>
          <a:bodyPr anchor="ctr"/>
          <a:lstStyle>
            <a:lvl1pPr algn="ctr">
              <a:lnSpc>
                <a:spcPct val="100000"/>
              </a:lnSpc>
              <a:spcBef>
                <a:spcPts val="0"/>
              </a:spcBef>
              <a:defRPr sz="1200"/>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Industry</a:t>
            </a:r>
          </a:p>
        </p:txBody>
      </p:sp>
      <p:sp>
        <p:nvSpPr>
          <p:cNvPr id="42" name="Picture Placeholder 5">
            <a:extLst>
              <a:ext uri="{FF2B5EF4-FFF2-40B4-BE49-F238E27FC236}">
                <a16:creationId xmlns:a16="http://schemas.microsoft.com/office/drawing/2014/main" id="{2EDE5296-3D34-0C47-A404-38FF5A22C6D8}"/>
              </a:ext>
            </a:extLst>
          </p:cNvPr>
          <p:cNvSpPr>
            <a:spLocks noGrp="1"/>
          </p:cNvSpPr>
          <p:nvPr>
            <p:ph type="pic" sz="quarter" idx="24"/>
          </p:nvPr>
        </p:nvSpPr>
        <p:spPr>
          <a:xfrm>
            <a:off x="8515815" y="2971800"/>
            <a:ext cx="3194050" cy="1828800"/>
          </a:xfrm>
        </p:spPr>
        <p:txBody>
          <a:bodyPr/>
          <a:lstStyle>
            <a:lvl1pPr>
              <a:lnSpc>
                <a:spcPct val="100000"/>
              </a:lnSpc>
              <a:spcBef>
                <a:spcPts val="0"/>
              </a:spcBef>
              <a:defRPr/>
            </a:lvl1pPr>
          </a:lstStyle>
          <a:p>
            <a:r>
              <a:rPr lang="en-GB"/>
              <a:t>Click icon to add picture</a:t>
            </a:r>
            <a:endParaRPr lang="en-US"/>
          </a:p>
        </p:txBody>
      </p:sp>
      <p:sp>
        <p:nvSpPr>
          <p:cNvPr id="41" name="Text Placeholder 10">
            <a:extLst>
              <a:ext uri="{FF2B5EF4-FFF2-40B4-BE49-F238E27FC236}">
                <a16:creationId xmlns:a16="http://schemas.microsoft.com/office/drawing/2014/main" id="{C7B1EDB8-ADF5-9C41-B4C4-26AA9C0B9D24}"/>
              </a:ext>
            </a:extLst>
          </p:cNvPr>
          <p:cNvSpPr>
            <a:spLocks noGrp="1"/>
          </p:cNvSpPr>
          <p:nvPr>
            <p:ph type="body" sz="quarter" idx="26" hasCustomPrompt="1"/>
          </p:nvPr>
        </p:nvSpPr>
        <p:spPr>
          <a:xfrm>
            <a:off x="8515815" y="5022214"/>
            <a:ext cx="3200400" cy="1153795"/>
          </a:xfrm>
        </p:spPr>
        <p:txBody>
          <a:bodyPr/>
          <a:lstStyle>
            <a:lvl1pPr algn="ctr">
              <a:lnSpc>
                <a:spcPct val="100000"/>
              </a:lnSpc>
              <a:spcBef>
                <a:spcPts val="0"/>
              </a:spcBef>
              <a:defRPr sz="1400"/>
            </a:lvl1pPr>
            <a:lvl2pPr marL="0" indent="0" algn="ctr">
              <a:lnSpc>
                <a:spcPct val="100000"/>
              </a:lnSpc>
              <a:spcBef>
                <a:spcPts val="0"/>
              </a:spcBef>
              <a:buFont typeface="Open Sans" panose="020B0606030504020204" pitchFamily="34" charset="0"/>
              <a:buChar char="​"/>
              <a:defRPr sz="1200">
                <a:solidFill>
                  <a:schemeClr val="accent5"/>
                </a:solidFill>
              </a:defRPr>
            </a:lvl2pPr>
            <a:lvl3pPr marL="0" indent="0" algn="ctr">
              <a:buFont typeface="Open Sans" panose="020B0606030504020204" pitchFamily="34" charset="0"/>
              <a:buNone/>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Click to add text</a:t>
            </a:r>
          </a:p>
          <a:p>
            <a:pPr lvl="1"/>
            <a:r>
              <a:rPr lang="en-US"/>
              <a:t>Second level</a:t>
            </a:r>
          </a:p>
        </p:txBody>
      </p:sp>
      <p:sp>
        <p:nvSpPr>
          <p:cNvPr id="33" name="page number">
            <a:extLst>
              <a:ext uri="{FF2B5EF4-FFF2-40B4-BE49-F238E27FC236}">
                <a16:creationId xmlns:a16="http://schemas.microsoft.com/office/drawing/2014/main" id="{CB20449E-0760-3743-8E7C-7D6BA7165F7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6654813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ree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C5A99F-0678-4DC4-A266-1AD031E9C8E4}"/>
              </a:ext>
            </a:extLst>
          </p:cNvPr>
          <p:cNvSpPr>
            <a:spLocks noGrp="1"/>
          </p:cNvSpPr>
          <p:nvPr>
            <p:ph type="title" hasCustomPrompt="1"/>
          </p:nvPr>
        </p:nvSpPr>
        <p:spPr/>
        <p:txBody>
          <a:bodyPr/>
          <a:lstStyle>
            <a:lvl1pPr>
              <a:defRPr/>
            </a:lvl1pPr>
          </a:lstStyle>
          <a:p>
            <a:r>
              <a:rPr lang="en-US"/>
              <a:t>Three Icon Placeholders with Text Descriptions</a:t>
            </a:r>
          </a:p>
        </p:txBody>
      </p:sp>
      <p:sp>
        <p:nvSpPr>
          <p:cNvPr id="12" name="Subtitle 2">
            <a:extLst>
              <a:ext uri="{FF2B5EF4-FFF2-40B4-BE49-F238E27FC236}">
                <a16:creationId xmlns:a16="http://schemas.microsoft.com/office/drawing/2014/main" id="{4EBF1472-E940-4CC7-B5D3-349346A425A8}"/>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21" name="Oval 20">
            <a:extLst>
              <a:ext uri="{FF2B5EF4-FFF2-40B4-BE49-F238E27FC236}">
                <a16:creationId xmlns:a16="http://schemas.microsoft.com/office/drawing/2014/main" id="{B1C210DC-5DBB-4F0D-875F-CD8AAAB938CE}"/>
              </a:ext>
              <a:ext uri="{C183D7F6-B498-43B3-948B-1728B52AA6E4}">
                <adec:decorative xmlns:adec="http://schemas.microsoft.com/office/drawing/2017/decorative" val="1"/>
              </a:ext>
            </a:extLst>
          </p:cNvPr>
          <p:cNvSpPr/>
          <p:nvPr userDrawn="1"/>
        </p:nvSpPr>
        <p:spPr bwMode="gray">
          <a:xfrm>
            <a:off x="1981877" y="2055429"/>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4"/>
              </a:solidFill>
            </a:endParaRPr>
          </a:p>
        </p:txBody>
      </p:sp>
      <p:sp>
        <p:nvSpPr>
          <p:cNvPr id="13" name="Text Placeholder 3">
            <a:extLst>
              <a:ext uri="{FF2B5EF4-FFF2-40B4-BE49-F238E27FC236}">
                <a16:creationId xmlns:a16="http://schemas.microsoft.com/office/drawing/2014/main" id="{83C9F48F-8CFB-DD45-AE7E-6A5DE26F9510}"/>
              </a:ext>
            </a:extLst>
          </p:cNvPr>
          <p:cNvSpPr>
            <a:spLocks noGrp="1"/>
          </p:cNvSpPr>
          <p:nvPr>
            <p:ph type="body" sz="quarter" idx="21" hasCustomPrompt="1"/>
          </p:nvPr>
        </p:nvSpPr>
        <p:spPr>
          <a:xfrm>
            <a:off x="2188103" y="2419650"/>
            <a:ext cx="1396669" cy="1100516"/>
          </a:xfrm>
        </p:spPr>
        <p:txBody>
          <a:bodyPr anchor="ctr" anchorCtr="0"/>
          <a:lstStyle>
            <a:lvl1pPr algn="ctr">
              <a:lnSpc>
                <a:spcPct val="100000"/>
              </a:lnSpc>
              <a:spcBef>
                <a:spcPts val="600"/>
              </a:spcBef>
              <a:defRPr sz="18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4" name="Text Placeholder 3">
            <a:extLst>
              <a:ext uri="{FF2B5EF4-FFF2-40B4-BE49-F238E27FC236}">
                <a16:creationId xmlns:a16="http://schemas.microsoft.com/office/drawing/2014/main" id="{B9CC9B40-9AF4-4EF7-8384-2ACE79EA95C9}"/>
              </a:ext>
            </a:extLst>
          </p:cNvPr>
          <p:cNvSpPr>
            <a:spLocks noGrp="1"/>
          </p:cNvSpPr>
          <p:nvPr>
            <p:ph type="body" sz="quarter" idx="18" hasCustomPrompt="1"/>
          </p:nvPr>
        </p:nvSpPr>
        <p:spPr>
          <a:xfrm>
            <a:off x="1525905" y="4267940"/>
            <a:ext cx="2744788" cy="1458912"/>
          </a:xfrm>
        </p:spPr>
        <p:txBody>
          <a:bodyPr/>
          <a:lstStyle>
            <a:lvl1pPr algn="ctr">
              <a:lnSpc>
                <a:spcPct val="100000"/>
              </a:lnSpc>
              <a:spcBef>
                <a:spcPts val="600"/>
              </a:spcBef>
              <a:defRPr sz="24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plum text here</a:t>
            </a:r>
          </a:p>
          <a:p>
            <a:pPr lvl="1"/>
            <a:r>
              <a:rPr lang="en-US"/>
              <a:t>Second level</a:t>
            </a:r>
          </a:p>
        </p:txBody>
      </p:sp>
      <p:sp>
        <p:nvSpPr>
          <p:cNvPr id="23" name="Oval 22">
            <a:extLst>
              <a:ext uri="{FF2B5EF4-FFF2-40B4-BE49-F238E27FC236}">
                <a16:creationId xmlns:a16="http://schemas.microsoft.com/office/drawing/2014/main" id="{6FECF9D0-D7A8-43DD-B38D-E1090C0B322F}"/>
              </a:ext>
              <a:ext uri="{C183D7F6-B498-43B3-948B-1728B52AA6E4}">
                <adec:decorative xmlns:adec="http://schemas.microsoft.com/office/drawing/2017/decorative" val="1"/>
              </a:ext>
            </a:extLst>
          </p:cNvPr>
          <p:cNvSpPr/>
          <p:nvPr userDrawn="1"/>
        </p:nvSpPr>
        <p:spPr bwMode="gray">
          <a:xfrm>
            <a:off x="5184924" y="2055429"/>
            <a:ext cx="1828959" cy="1828959"/>
          </a:xfrm>
          <a:prstGeom prst="ellipse">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Text Placeholder 3">
            <a:extLst>
              <a:ext uri="{FF2B5EF4-FFF2-40B4-BE49-F238E27FC236}">
                <a16:creationId xmlns:a16="http://schemas.microsoft.com/office/drawing/2014/main" id="{04DBEFEC-821B-4F4E-8D5E-E6843BF1AEAD}"/>
              </a:ext>
            </a:extLst>
          </p:cNvPr>
          <p:cNvSpPr>
            <a:spLocks noGrp="1"/>
          </p:cNvSpPr>
          <p:nvPr>
            <p:ph type="body" sz="quarter" idx="22" hasCustomPrompt="1"/>
          </p:nvPr>
        </p:nvSpPr>
        <p:spPr>
          <a:xfrm>
            <a:off x="5408612" y="2419650"/>
            <a:ext cx="1396669" cy="1100516"/>
          </a:xfrm>
        </p:spPr>
        <p:txBody>
          <a:bodyPr anchor="ctr" anchorCtr="0"/>
          <a:lstStyle>
            <a:lvl1pPr algn="ctr">
              <a:lnSpc>
                <a:spcPct val="100000"/>
              </a:lnSpc>
              <a:spcBef>
                <a:spcPts val="600"/>
              </a:spcBef>
              <a:defRPr sz="18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4" name="Text Placeholder 3">
            <a:extLst>
              <a:ext uri="{FF2B5EF4-FFF2-40B4-BE49-F238E27FC236}">
                <a16:creationId xmlns:a16="http://schemas.microsoft.com/office/drawing/2014/main" id="{D69CA39A-E967-4A68-A944-35C345A456D5}"/>
              </a:ext>
            </a:extLst>
          </p:cNvPr>
          <p:cNvSpPr>
            <a:spLocks noGrp="1"/>
          </p:cNvSpPr>
          <p:nvPr>
            <p:ph type="body" sz="quarter" idx="19" hasCustomPrompt="1"/>
          </p:nvPr>
        </p:nvSpPr>
        <p:spPr>
          <a:xfrm>
            <a:off x="4721225" y="4267940"/>
            <a:ext cx="2744788" cy="1458912"/>
          </a:xfrm>
        </p:spPr>
        <p:txBody>
          <a:bodyPr/>
          <a:lstStyle>
            <a:lvl1pPr algn="ctr">
              <a:lnSpc>
                <a:spcPct val="100000"/>
              </a:lnSpc>
              <a:spcBef>
                <a:spcPts val="600"/>
              </a:spcBef>
              <a:defRPr sz="24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ocean text here</a:t>
            </a:r>
          </a:p>
          <a:p>
            <a:pPr lvl="1"/>
            <a:r>
              <a:rPr lang="en-US"/>
              <a:t>Second level</a:t>
            </a:r>
          </a:p>
        </p:txBody>
      </p:sp>
      <p:sp>
        <p:nvSpPr>
          <p:cNvPr id="22" name="Oval 21">
            <a:extLst>
              <a:ext uri="{FF2B5EF4-FFF2-40B4-BE49-F238E27FC236}">
                <a16:creationId xmlns:a16="http://schemas.microsoft.com/office/drawing/2014/main" id="{446F04B0-7860-407F-85B7-42E38FAFE34B}"/>
              </a:ext>
              <a:ext uri="{C183D7F6-B498-43B3-948B-1728B52AA6E4}">
                <adec:decorative xmlns:adec="http://schemas.microsoft.com/office/drawing/2017/decorative" val="1"/>
              </a:ext>
            </a:extLst>
          </p:cNvPr>
          <p:cNvSpPr/>
          <p:nvPr userDrawn="1"/>
        </p:nvSpPr>
        <p:spPr bwMode="gray">
          <a:xfrm>
            <a:off x="8389301" y="2055429"/>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ext Placeholder 3">
            <a:extLst>
              <a:ext uri="{FF2B5EF4-FFF2-40B4-BE49-F238E27FC236}">
                <a16:creationId xmlns:a16="http://schemas.microsoft.com/office/drawing/2014/main" id="{41A16A22-350B-4B24-A3CD-4D5DE470DEEB}"/>
              </a:ext>
            </a:extLst>
          </p:cNvPr>
          <p:cNvSpPr>
            <a:spLocks noGrp="1"/>
          </p:cNvSpPr>
          <p:nvPr>
            <p:ph type="body" sz="quarter" idx="20" hasCustomPrompt="1"/>
          </p:nvPr>
        </p:nvSpPr>
        <p:spPr>
          <a:xfrm>
            <a:off x="7923213" y="4267940"/>
            <a:ext cx="2744788" cy="1458912"/>
          </a:xfrm>
        </p:spPr>
        <p:txBody>
          <a:bodyPr/>
          <a:lstStyle>
            <a:lvl1pPr algn="ctr">
              <a:lnSpc>
                <a:spcPct val="100000"/>
              </a:lnSpc>
              <a:spcBef>
                <a:spcPts val="600"/>
              </a:spcBef>
              <a:defRPr sz="2400">
                <a:solidFill>
                  <a:schemeClr val="accent2"/>
                </a:solidFill>
              </a:defRPr>
            </a:lvl1pPr>
            <a:lvl2pPr marL="0" indent="0" algn="ctr">
              <a:lnSpc>
                <a:spcPct val="100000"/>
              </a:lnSpc>
              <a:spcBef>
                <a:spcPts val="600"/>
              </a:spcBef>
              <a:buFont typeface="Open Sans" panose="020B0606030504020204" pitchFamily="34" charset="0"/>
              <a:buChar char="​"/>
              <a:defRPr>
                <a:solidFill>
                  <a:schemeClr val="tx2"/>
                </a:solidFill>
              </a:defRPr>
            </a:lvl2pPr>
          </a:lstStyle>
          <a:p>
            <a:pPr lvl="0"/>
            <a:r>
              <a:rPr lang="en-US"/>
              <a:t>Click to add indigo text here</a:t>
            </a:r>
          </a:p>
          <a:p>
            <a:pPr lvl="1"/>
            <a:r>
              <a:rPr lang="en-US"/>
              <a:t>Second level</a:t>
            </a:r>
          </a:p>
        </p:txBody>
      </p:sp>
      <p:sp>
        <p:nvSpPr>
          <p:cNvPr id="17" name="Text Placeholder 3">
            <a:extLst>
              <a:ext uri="{FF2B5EF4-FFF2-40B4-BE49-F238E27FC236}">
                <a16:creationId xmlns:a16="http://schemas.microsoft.com/office/drawing/2014/main" id="{0545A424-E307-E14F-A89B-1A531D114FD0}"/>
              </a:ext>
            </a:extLst>
          </p:cNvPr>
          <p:cNvSpPr>
            <a:spLocks noGrp="1"/>
          </p:cNvSpPr>
          <p:nvPr>
            <p:ph type="body" sz="quarter" idx="23" hasCustomPrompt="1"/>
          </p:nvPr>
        </p:nvSpPr>
        <p:spPr>
          <a:xfrm>
            <a:off x="8609012" y="2419650"/>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9" name="page number">
            <a:extLst>
              <a:ext uri="{FF2B5EF4-FFF2-40B4-BE49-F238E27FC236}">
                <a16:creationId xmlns:a16="http://schemas.microsoft.com/office/drawing/2014/main" id="{6122FC91-666D-7A42-9D21-9800CF4E370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1536676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our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6ED71B-2619-4816-B753-5E850ED08FBC}"/>
              </a:ext>
            </a:extLst>
          </p:cNvPr>
          <p:cNvSpPr>
            <a:spLocks noGrp="1"/>
          </p:cNvSpPr>
          <p:nvPr>
            <p:ph type="title" hasCustomPrompt="1"/>
          </p:nvPr>
        </p:nvSpPr>
        <p:spPr/>
        <p:txBody>
          <a:bodyPr/>
          <a:lstStyle>
            <a:lvl1pPr>
              <a:defRPr/>
            </a:lvl1pPr>
          </a:lstStyle>
          <a:p>
            <a:r>
              <a:rPr lang="en-US"/>
              <a:t>Four Icon Placeholders with Text Descriptions</a:t>
            </a:r>
          </a:p>
        </p:txBody>
      </p:sp>
      <p:sp>
        <p:nvSpPr>
          <p:cNvPr id="14" name="Subtitle 2">
            <a:extLst>
              <a:ext uri="{FF2B5EF4-FFF2-40B4-BE49-F238E27FC236}">
                <a16:creationId xmlns:a16="http://schemas.microsoft.com/office/drawing/2014/main" id="{BB679D5C-AEFA-4052-96E3-7DF67D7C105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84" name="Oval 83">
            <a:extLst>
              <a:ext uri="{FF2B5EF4-FFF2-40B4-BE49-F238E27FC236}">
                <a16:creationId xmlns:a16="http://schemas.microsoft.com/office/drawing/2014/main" id="{085441A7-EBA5-4ABB-8D29-CE4338F0F9B5}"/>
              </a:ext>
              <a:ext uri="{C183D7F6-B498-43B3-948B-1728B52AA6E4}">
                <adec:decorative xmlns:adec="http://schemas.microsoft.com/office/drawing/2017/decorative" val="1"/>
              </a:ext>
            </a:extLst>
          </p:cNvPr>
          <p:cNvSpPr/>
          <p:nvPr userDrawn="1"/>
        </p:nvSpPr>
        <p:spPr bwMode="gray">
          <a:xfrm>
            <a:off x="1065749" y="2060872"/>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4"/>
              </a:solidFill>
            </a:endParaRPr>
          </a:p>
        </p:txBody>
      </p:sp>
      <p:sp>
        <p:nvSpPr>
          <p:cNvPr id="13" name="Text Placeholder 3">
            <a:extLst>
              <a:ext uri="{FF2B5EF4-FFF2-40B4-BE49-F238E27FC236}">
                <a16:creationId xmlns:a16="http://schemas.microsoft.com/office/drawing/2014/main" id="{372EA9D9-DD59-0A4A-94D5-AC136E79CD72}"/>
              </a:ext>
            </a:extLst>
          </p:cNvPr>
          <p:cNvSpPr>
            <a:spLocks noGrp="1"/>
          </p:cNvSpPr>
          <p:nvPr>
            <p:ph type="body" sz="quarter" idx="23" hasCustomPrompt="1"/>
          </p:nvPr>
        </p:nvSpPr>
        <p:spPr>
          <a:xfrm>
            <a:off x="1273703" y="2425093"/>
            <a:ext cx="1396669" cy="1100516"/>
          </a:xfrm>
        </p:spPr>
        <p:txBody>
          <a:bodyPr anchor="ctr" anchorCtr="0"/>
          <a:lstStyle>
            <a:lvl1pPr algn="ctr">
              <a:lnSpc>
                <a:spcPct val="100000"/>
              </a:lnSpc>
              <a:spcBef>
                <a:spcPts val="600"/>
              </a:spcBef>
              <a:defRPr sz="18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5" name="Text Placeholder 3">
            <a:extLst>
              <a:ext uri="{FF2B5EF4-FFF2-40B4-BE49-F238E27FC236}">
                <a16:creationId xmlns:a16="http://schemas.microsoft.com/office/drawing/2014/main" id="{83A73281-E5F0-4C3B-BE4E-A12D56CC1003}"/>
              </a:ext>
            </a:extLst>
          </p:cNvPr>
          <p:cNvSpPr>
            <a:spLocks noGrp="1"/>
          </p:cNvSpPr>
          <p:nvPr>
            <p:ph type="body" sz="quarter" idx="19" hasCustomPrompt="1"/>
          </p:nvPr>
        </p:nvSpPr>
        <p:spPr>
          <a:xfrm>
            <a:off x="842673" y="4269508"/>
            <a:ext cx="2286000" cy="1458912"/>
          </a:xfrm>
        </p:spPr>
        <p:txBody>
          <a:bodyPr/>
          <a:lstStyle>
            <a:lvl1pPr algn="ctr">
              <a:lnSpc>
                <a:spcPct val="100000"/>
              </a:lnSpc>
              <a:spcBef>
                <a:spcPts val="600"/>
              </a:spcBef>
              <a:defRPr sz="24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plum text</a:t>
            </a:r>
          </a:p>
          <a:p>
            <a:pPr lvl="1"/>
            <a:r>
              <a:rPr lang="en-US"/>
              <a:t>Second level</a:t>
            </a:r>
          </a:p>
        </p:txBody>
      </p:sp>
      <p:sp>
        <p:nvSpPr>
          <p:cNvPr id="87" name="Oval 86">
            <a:extLst>
              <a:ext uri="{FF2B5EF4-FFF2-40B4-BE49-F238E27FC236}">
                <a16:creationId xmlns:a16="http://schemas.microsoft.com/office/drawing/2014/main" id="{45D908EF-1F96-4808-A8DB-F55AB9E8E436}"/>
              </a:ext>
              <a:ext uri="{C183D7F6-B498-43B3-948B-1728B52AA6E4}">
                <adec:decorative xmlns:adec="http://schemas.microsoft.com/office/drawing/2017/decorative" val="1"/>
              </a:ext>
            </a:extLst>
          </p:cNvPr>
          <p:cNvSpPr/>
          <p:nvPr userDrawn="1"/>
        </p:nvSpPr>
        <p:spPr bwMode="gray">
          <a:xfrm>
            <a:off x="3806932" y="2060872"/>
            <a:ext cx="1828959" cy="1828959"/>
          </a:xfrm>
          <a:prstGeom prst="ellipse">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6" name="Text Placeholder 3">
            <a:extLst>
              <a:ext uri="{FF2B5EF4-FFF2-40B4-BE49-F238E27FC236}">
                <a16:creationId xmlns:a16="http://schemas.microsoft.com/office/drawing/2014/main" id="{F7F1E977-D1E8-7040-8576-578BD8CB8424}"/>
              </a:ext>
            </a:extLst>
          </p:cNvPr>
          <p:cNvSpPr>
            <a:spLocks noGrp="1"/>
          </p:cNvSpPr>
          <p:nvPr>
            <p:ph type="body" sz="quarter" idx="24" hasCustomPrompt="1"/>
          </p:nvPr>
        </p:nvSpPr>
        <p:spPr>
          <a:xfrm>
            <a:off x="4000597" y="2425093"/>
            <a:ext cx="1396669" cy="1100516"/>
          </a:xfrm>
        </p:spPr>
        <p:txBody>
          <a:bodyPr anchor="ctr" anchorCtr="0"/>
          <a:lstStyle>
            <a:lvl1pPr algn="ctr">
              <a:lnSpc>
                <a:spcPct val="100000"/>
              </a:lnSpc>
              <a:spcBef>
                <a:spcPts val="600"/>
              </a:spcBef>
              <a:defRPr sz="18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1" name="Text Placeholder 3">
            <a:extLst>
              <a:ext uri="{FF2B5EF4-FFF2-40B4-BE49-F238E27FC236}">
                <a16:creationId xmlns:a16="http://schemas.microsoft.com/office/drawing/2014/main" id="{70078EAE-661A-4C72-917B-F0225239F68A}"/>
              </a:ext>
            </a:extLst>
          </p:cNvPr>
          <p:cNvSpPr>
            <a:spLocks noGrp="1"/>
          </p:cNvSpPr>
          <p:nvPr>
            <p:ph type="body" sz="quarter" idx="20" hasCustomPrompt="1"/>
          </p:nvPr>
        </p:nvSpPr>
        <p:spPr>
          <a:xfrm>
            <a:off x="3579813" y="4269508"/>
            <a:ext cx="2286000" cy="1458912"/>
          </a:xfrm>
        </p:spPr>
        <p:txBody>
          <a:bodyPr/>
          <a:lstStyle>
            <a:lvl1pPr algn="ctr">
              <a:lnSpc>
                <a:spcPct val="100000"/>
              </a:lnSpc>
              <a:spcBef>
                <a:spcPts val="600"/>
              </a:spcBef>
              <a:defRPr sz="24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ocean text</a:t>
            </a:r>
          </a:p>
          <a:p>
            <a:pPr lvl="1"/>
            <a:r>
              <a:rPr lang="en-US"/>
              <a:t>Second level</a:t>
            </a:r>
          </a:p>
        </p:txBody>
      </p:sp>
      <p:sp>
        <p:nvSpPr>
          <p:cNvPr id="86" name="Oval 85">
            <a:extLst>
              <a:ext uri="{FF2B5EF4-FFF2-40B4-BE49-F238E27FC236}">
                <a16:creationId xmlns:a16="http://schemas.microsoft.com/office/drawing/2014/main" id="{5670C03F-6336-45E3-A9F4-0CD130D80D1B}"/>
              </a:ext>
              <a:ext uri="{C183D7F6-B498-43B3-948B-1728B52AA6E4}">
                <adec:decorative xmlns:adec="http://schemas.microsoft.com/office/drawing/2017/decorative" val="1"/>
              </a:ext>
            </a:extLst>
          </p:cNvPr>
          <p:cNvSpPr/>
          <p:nvPr userDrawn="1"/>
        </p:nvSpPr>
        <p:spPr bwMode="gray">
          <a:xfrm>
            <a:off x="6562100" y="2060872"/>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7" name="Text Placeholder 3">
            <a:extLst>
              <a:ext uri="{FF2B5EF4-FFF2-40B4-BE49-F238E27FC236}">
                <a16:creationId xmlns:a16="http://schemas.microsoft.com/office/drawing/2014/main" id="{6B608689-50E6-784F-8AFD-D13D124BAA5B}"/>
              </a:ext>
            </a:extLst>
          </p:cNvPr>
          <p:cNvSpPr>
            <a:spLocks noGrp="1"/>
          </p:cNvSpPr>
          <p:nvPr>
            <p:ph type="body" sz="quarter" idx="25" hasCustomPrompt="1"/>
          </p:nvPr>
        </p:nvSpPr>
        <p:spPr>
          <a:xfrm>
            <a:off x="6772120" y="2425093"/>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2" name="Text Placeholder 3">
            <a:extLst>
              <a:ext uri="{FF2B5EF4-FFF2-40B4-BE49-F238E27FC236}">
                <a16:creationId xmlns:a16="http://schemas.microsoft.com/office/drawing/2014/main" id="{566D6B40-9CB0-4B56-A3E1-9A7F945F094A}"/>
              </a:ext>
            </a:extLst>
          </p:cNvPr>
          <p:cNvSpPr>
            <a:spLocks noGrp="1"/>
          </p:cNvSpPr>
          <p:nvPr>
            <p:ph type="body" sz="quarter" idx="21" hasCustomPrompt="1"/>
          </p:nvPr>
        </p:nvSpPr>
        <p:spPr>
          <a:xfrm>
            <a:off x="6323013" y="4269508"/>
            <a:ext cx="2286000" cy="1458912"/>
          </a:xfrm>
        </p:spPr>
        <p:txBody>
          <a:bodyPr/>
          <a:lstStyle>
            <a:lvl1pPr algn="ctr">
              <a:lnSpc>
                <a:spcPct val="100000"/>
              </a:lnSpc>
              <a:spcBef>
                <a:spcPts val="600"/>
              </a:spcBef>
              <a:defRPr sz="24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indigo text</a:t>
            </a:r>
          </a:p>
          <a:p>
            <a:pPr lvl="1"/>
            <a:r>
              <a:rPr lang="en-US"/>
              <a:t>Second level</a:t>
            </a:r>
          </a:p>
        </p:txBody>
      </p:sp>
      <p:sp>
        <p:nvSpPr>
          <p:cNvPr id="85" name="Oval 84">
            <a:extLst>
              <a:ext uri="{FF2B5EF4-FFF2-40B4-BE49-F238E27FC236}">
                <a16:creationId xmlns:a16="http://schemas.microsoft.com/office/drawing/2014/main" id="{3019BB56-AE7C-42CA-A8FF-432F4F176B8B}"/>
              </a:ext>
              <a:ext uri="{C183D7F6-B498-43B3-948B-1728B52AA6E4}">
                <adec:decorative xmlns:adec="http://schemas.microsoft.com/office/drawing/2017/decorative" val="1"/>
              </a:ext>
            </a:extLst>
          </p:cNvPr>
          <p:cNvSpPr/>
          <p:nvPr userDrawn="1"/>
        </p:nvSpPr>
        <p:spPr bwMode="gray">
          <a:xfrm>
            <a:off x="9302132" y="2060872"/>
            <a:ext cx="1828959" cy="1828959"/>
          </a:xfrm>
          <a:prstGeom prst="ellipse">
            <a:avLst/>
          </a:prstGeom>
          <a:noFill/>
          <a:ln w="38100">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Text Placeholder 3">
            <a:extLst>
              <a:ext uri="{FF2B5EF4-FFF2-40B4-BE49-F238E27FC236}">
                <a16:creationId xmlns:a16="http://schemas.microsoft.com/office/drawing/2014/main" id="{290217BC-3881-DF41-A8F3-900AF04F1B7D}"/>
              </a:ext>
            </a:extLst>
          </p:cNvPr>
          <p:cNvSpPr>
            <a:spLocks noGrp="1"/>
          </p:cNvSpPr>
          <p:nvPr>
            <p:ph type="body" sz="quarter" idx="26" hasCustomPrompt="1"/>
          </p:nvPr>
        </p:nvSpPr>
        <p:spPr>
          <a:xfrm>
            <a:off x="9538248" y="2425093"/>
            <a:ext cx="1396669" cy="1100516"/>
          </a:xfrm>
        </p:spPr>
        <p:txBody>
          <a:bodyPr anchor="ctr" anchorCtr="0"/>
          <a:lstStyle>
            <a:lvl1pPr algn="ctr">
              <a:lnSpc>
                <a:spcPct val="100000"/>
              </a:lnSpc>
              <a:spcBef>
                <a:spcPts val="600"/>
              </a:spcBef>
              <a:defRPr sz="1800">
                <a:solidFill>
                  <a:schemeClr val="accent6"/>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3" name="Text Placeholder 3">
            <a:extLst>
              <a:ext uri="{FF2B5EF4-FFF2-40B4-BE49-F238E27FC236}">
                <a16:creationId xmlns:a16="http://schemas.microsoft.com/office/drawing/2014/main" id="{16F5CA9C-E491-4F70-B6EE-A50641060112}"/>
              </a:ext>
            </a:extLst>
          </p:cNvPr>
          <p:cNvSpPr>
            <a:spLocks noGrp="1"/>
          </p:cNvSpPr>
          <p:nvPr>
            <p:ph type="body" sz="quarter" idx="22" hasCustomPrompt="1"/>
          </p:nvPr>
        </p:nvSpPr>
        <p:spPr>
          <a:xfrm>
            <a:off x="9066213" y="4269508"/>
            <a:ext cx="2286000" cy="1458912"/>
          </a:xfrm>
        </p:spPr>
        <p:txBody>
          <a:bodyPr/>
          <a:lstStyle>
            <a:lvl1pPr algn="ctr">
              <a:lnSpc>
                <a:spcPct val="100000"/>
              </a:lnSpc>
              <a:spcBef>
                <a:spcPts val="600"/>
              </a:spcBef>
              <a:defRPr sz="2400">
                <a:solidFill>
                  <a:schemeClr val="accent6"/>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dark green text</a:t>
            </a:r>
          </a:p>
          <a:p>
            <a:pPr lvl="1"/>
            <a:r>
              <a:rPr lang="en-US"/>
              <a:t>Second level</a:t>
            </a:r>
          </a:p>
        </p:txBody>
      </p:sp>
      <p:sp>
        <p:nvSpPr>
          <p:cNvPr id="20" name="page number">
            <a:extLst>
              <a:ext uri="{FF2B5EF4-FFF2-40B4-BE49-F238E27FC236}">
                <a16:creationId xmlns:a16="http://schemas.microsoft.com/office/drawing/2014/main" id="{1D45AB97-9B77-2244-B7BA-E18EA4CD43E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6837634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ive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a:t>Five Icon Placeholders with Text Descriptions</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22" name="Oval 21">
            <a:extLst>
              <a:ext uri="{FF2B5EF4-FFF2-40B4-BE49-F238E27FC236}">
                <a16:creationId xmlns:a16="http://schemas.microsoft.com/office/drawing/2014/main" id="{A1FDF9D3-5B68-4A75-97BF-2C5113CFAA66}"/>
              </a:ext>
              <a:ext uri="{C183D7F6-B498-43B3-948B-1728B52AA6E4}">
                <adec:decorative xmlns:adec="http://schemas.microsoft.com/office/drawing/2017/decorative" val="1"/>
              </a:ext>
            </a:extLst>
          </p:cNvPr>
          <p:cNvSpPr/>
          <p:nvPr userDrawn="1"/>
        </p:nvSpPr>
        <p:spPr bwMode="gray">
          <a:xfrm>
            <a:off x="609800" y="2064663"/>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4"/>
              </a:solidFill>
            </a:endParaRPr>
          </a:p>
        </p:txBody>
      </p:sp>
      <p:sp>
        <p:nvSpPr>
          <p:cNvPr id="15" name="Text Placeholder 3">
            <a:extLst>
              <a:ext uri="{FF2B5EF4-FFF2-40B4-BE49-F238E27FC236}">
                <a16:creationId xmlns:a16="http://schemas.microsoft.com/office/drawing/2014/main" id="{AE3C6552-FD35-F64A-AB25-15819DA5EE24}"/>
              </a:ext>
            </a:extLst>
          </p:cNvPr>
          <p:cNvSpPr>
            <a:spLocks noGrp="1"/>
          </p:cNvSpPr>
          <p:nvPr>
            <p:ph type="body" sz="quarter" idx="24" hasCustomPrompt="1"/>
          </p:nvPr>
        </p:nvSpPr>
        <p:spPr>
          <a:xfrm>
            <a:off x="820549" y="2428884"/>
            <a:ext cx="1396669" cy="1100516"/>
          </a:xfrm>
        </p:spPr>
        <p:txBody>
          <a:bodyPr anchor="ctr" anchorCtr="0"/>
          <a:lstStyle>
            <a:lvl1pPr algn="ctr">
              <a:lnSpc>
                <a:spcPct val="100000"/>
              </a:lnSpc>
              <a:spcBef>
                <a:spcPts val="600"/>
              </a:spcBef>
              <a:defRPr sz="18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610850" y="4282873"/>
            <a:ext cx="1828800" cy="1458912"/>
          </a:xfrm>
        </p:spPr>
        <p:txBody>
          <a:bodyPr/>
          <a:lstStyle>
            <a:lvl1pPr algn="ctr">
              <a:lnSpc>
                <a:spcPct val="100000"/>
              </a:lnSpc>
              <a:spcBef>
                <a:spcPts val="600"/>
              </a:spcBef>
              <a:defRPr sz="2000">
                <a:solidFill>
                  <a:schemeClr val="accent5"/>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plum text</a:t>
            </a:r>
          </a:p>
          <a:p>
            <a:pPr lvl="1"/>
            <a:r>
              <a:rPr lang="en-US"/>
              <a:t>Second level</a:t>
            </a:r>
          </a:p>
        </p:txBody>
      </p:sp>
      <p:sp>
        <p:nvSpPr>
          <p:cNvPr id="25" name="Oval 24">
            <a:extLst>
              <a:ext uri="{FF2B5EF4-FFF2-40B4-BE49-F238E27FC236}">
                <a16:creationId xmlns:a16="http://schemas.microsoft.com/office/drawing/2014/main" id="{AF79E162-3D8F-4829-A4AD-02A03597B11A}"/>
              </a:ext>
              <a:ext uri="{C183D7F6-B498-43B3-948B-1728B52AA6E4}">
                <adec:decorative xmlns:adec="http://schemas.microsoft.com/office/drawing/2017/decorative" val="1"/>
              </a:ext>
            </a:extLst>
          </p:cNvPr>
          <p:cNvSpPr/>
          <p:nvPr userDrawn="1"/>
        </p:nvSpPr>
        <p:spPr bwMode="gray">
          <a:xfrm>
            <a:off x="2892452" y="2064663"/>
            <a:ext cx="1828959" cy="1828959"/>
          </a:xfrm>
          <a:prstGeom prst="ellipse">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8" name="Text Placeholder 3">
            <a:extLst>
              <a:ext uri="{FF2B5EF4-FFF2-40B4-BE49-F238E27FC236}">
                <a16:creationId xmlns:a16="http://schemas.microsoft.com/office/drawing/2014/main" id="{F6390E06-1436-004E-875E-AAE40E05D76F}"/>
              </a:ext>
            </a:extLst>
          </p:cNvPr>
          <p:cNvSpPr>
            <a:spLocks noGrp="1"/>
          </p:cNvSpPr>
          <p:nvPr>
            <p:ph type="body" sz="quarter" idx="25" hasCustomPrompt="1"/>
          </p:nvPr>
        </p:nvSpPr>
        <p:spPr>
          <a:xfrm>
            <a:off x="3110473" y="2428884"/>
            <a:ext cx="1396669" cy="1100516"/>
          </a:xfrm>
        </p:spPr>
        <p:txBody>
          <a:bodyPr anchor="ctr" anchorCtr="0"/>
          <a:lstStyle>
            <a:lvl1pPr algn="ctr">
              <a:lnSpc>
                <a:spcPct val="100000"/>
              </a:lnSpc>
              <a:spcBef>
                <a:spcPts val="600"/>
              </a:spcBef>
              <a:defRPr sz="18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2894013" y="4282873"/>
            <a:ext cx="1828800" cy="1458912"/>
          </a:xfrm>
        </p:spPr>
        <p:txBody>
          <a:bodyPr/>
          <a:lstStyle>
            <a:lvl1pPr algn="ctr">
              <a:lnSpc>
                <a:spcPct val="100000"/>
              </a:lnSpc>
              <a:spcBef>
                <a:spcPts val="600"/>
              </a:spcBef>
              <a:defRPr sz="2000">
                <a:solidFill>
                  <a:schemeClr val="accent1"/>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ocean text</a:t>
            </a:r>
          </a:p>
          <a:p>
            <a:pPr lvl="1"/>
            <a:r>
              <a:rPr lang="en-US"/>
              <a:t>Second level</a:t>
            </a:r>
          </a:p>
        </p:txBody>
      </p:sp>
      <p:sp>
        <p:nvSpPr>
          <p:cNvPr id="24" name="Oval 23">
            <a:extLst>
              <a:ext uri="{FF2B5EF4-FFF2-40B4-BE49-F238E27FC236}">
                <a16:creationId xmlns:a16="http://schemas.microsoft.com/office/drawing/2014/main" id="{C551C90A-573F-4E4A-9359-5C7B0F546BF9}"/>
              </a:ext>
              <a:ext uri="{C183D7F6-B498-43B3-948B-1728B52AA6E4}">
                <adec:decorative xmlns:adec="http://schemas.microsoft.com/office/drawing/2017/decorative" val="1"/>
              </a:ext>
            </a:extLst>
          </p:cNvPr>
          <p:cNvSpPr/>
          <p:nvPr userDrawn="1"/>
        </p:nvSpPr>
        <p:spPr bwMode="gray">
          <a:xfrm>
            <a:off x="5201380" y="2064663"/>
            <a:ext cx="1828959" cy="1828959"/>
          </a:xfrm>
          <a:prstGeom prst="ellipse">
            <a:avLst/>
          </a:prstGeom>
          <a:noFill/>
          <a:ln w="38100">
            <a:solidFill>
              <a:schemeClr val="accent2"/>
            </a:solidFill>
          </a:ln>
          <a:effectLst/>
        </p:spPr>
        <p:txBody>
          <a:bodyPr vert="horz" wrap="square" lIns="0" tIns="0" rIns="0" bIns="0" numCol="1" anchor="ctr" anchorCtr="0" compatLnSpc="1">
            <a:prstTxWarp prst="textNoShape">
              <a:avLst/>
            </a:prstTxWarp>
          </a:bodyPr>
          <a:lstStyle/>
          <a:p>
            <a:pPr lvl="0" algn="ctr"/>
            <a:endParaRPr lang="en-US">
              <a:solidFill>
                <a:schemeClr val="bg1"/>
              </a:solidFill>
            </a:endParaRPr>
          </a:p>
        </p:txBody>
      </p:sp>
      <p:sp>
        <p:nvSpPr>
          <p:cNvPr id="19" name="Text Placeholder 3">
            <a:extLst>
              <a:ext uri="{FF2B5EF4-FFF2-40B4-BE49-F238E27FC236}">
                <a16:creationId xmlns:a16="http://schemas.microsoft.com/office/drawing/2014/main" id="{C54AA791-D396-204E-9DF4-50E16614DD73}"/>
              </a:ext>
            </a:extLst>
          </p:cNvPr>
          <p:cNvSpPr>
            <a:spLocks noGrp="1"/>
          </p:cNvSpPr>
          <p:nvPr>
            <p:ph type="body" sz="quarter" idx="26" hasCustomPrompt="1"/>
          </p:nvPr>
        </p:nvSpPr>
        <p:spPr>
          <a:xfrm>
            <a:off x="5412658" y="2428884"/>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5185093" y="4282873"/>
            <a:ext cx="1828800" cy="1458912"/>
          </a:xfrm>
        </p:spPr>
        <p:txBody>
          <a:bodyPr/>
          <a:lstStyle>
            <a:lvl1pPr algn="ctr">
              <a:lnSpc>
                <a:spcPct val="100000"/>
              </a:lnSpc>
              <a:spcBef>
                <a:spcPts val="600"/>
              </a:spcBef>
              <a:defRPr sz="2000">
                <a:solidFill>
                  <a:schemeClr val="accent2"/>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indigo text</a:t>
            </a:r>
          </a:p>
          <a:p>
            <a:pPr lvl="1"/>
            <a:r>
              <a:rPr lang="en-US"/>
              <a:t>Second level</a:t>
            </a:r>
          </a:p>
        </p:txBody>
      </p:sp>
      <p:sp>
        <p:nvSpPr>
          <p:cNvPr id="93" name="Oval 92">
            <a:extLst>
              <a:ext uri="{FF2B5EF4-FFF2-40B4-BE49-F238E27FC236}">
                <a16:creationId xmlns:a16="http://schemas.microsoft.com/office/drawing/2014/main" id="{026B9B36-08E7-4664-970C-13123F24C793}"/>
              </a:ext>
              <a:ext uri="{C183D7F6-B498-43B3-948B-1728B52AA6E4}">
                <adec:decorative xmlns:adec="http://schemas.microsoft.com/office/drawing/2017/decorative" val="1"/>
              </a:ext>
            </a:extLst>
          </p:cNvPr>
          <p:cNvSpPr/>
          <p:nvPr userDrawn="1"/>
        </p:nvSpPr>
        <p:spPr bwMode="gray">
          <a:xfrm>
            <a:off x="7464921" y="2064663"/>
            <a:ext cx="1828959" cy="1828959"/>
          </a:xfrm>
          <a:prstGeom prst="ellipse">
            <a:avLst/>
          </a:prstGeom>
          <a:noFill/>
          <a:ln w="38100">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20" name="Text Placeholder 3">
            <a:extLst>
              <a:ext uri="{FF2B5EF4-FFF2-40B4-BE49-F238E27FC236}">
                <a16:creationId xmlns:a16="http://schemas.microsoft.com/office/drawing/2014/main" id="{D673B6CF-B10C-8742-A91F-672EAD5163E0}"/>
              </a:ext>
            </a:extLst>
          </p:cNvPr>
          <p:cNvSpPr>
            <a:spLocks noGrp="1"/>
          </p:cNvSpPr>
          <p:nvPr>
            <p:ph type="body" sz="quarter" idx="27" hasCustomPrompt="1"/>
          </p:nvPr>
        </p:nvSpPr>
        <p:spPr>
          <a:xfrm>
            <a:off x="7677080" y="2428884"/>
            <a:ext cx="1396669" cy="1100516"/>
          </a:xfrm>
        </p:spPr>
        <p:txBody>
          <a:bodyPr anchor="ctr" anchorCtr="0"/>
          <a:lstStyle>
            <a:lvl1pPr algn="ctr">
              <a:lnSpc>
                <a:spcPct val="100000"/>
              </a:lnSpc>
              <a:spcBef>
                <a:spcPts val="600"/>
              </a:spcBef>
              <a:defRPr sz="1800">
                <a:solidFill>
                  <a:schemeClr val="accent6"/>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7470001" y="4282873"/>
            <a:ext cx="1894336" cy="1458912"/>
          </a:xfrm>
        </p:spPr>
        <p:txBody>
          <a:bodyPr/>
          <a:lstStyle>
            <a:lvl1pPr algn="ctr">
              <a:lnSpc>
                <a:spcPct val="100000"/>
              </a:lnSpc>
              <a:spcBef>
                <a:spcPts val="600"/>
              </a:spcBef>
              <a:defRPr sz="2000">
                <a:solidFill>
                  <a:schemeClr val="accent6"/>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dark green text</a:t>
            </a:r>
          </a:p>
          <a:p>
            <a:pPr lvl="1"/>
            <a:r>
              <a:rPr lang="en-US"/>
              <a:t>Second level</a:t>
            </a:r>
          </a:p>
        </p:txBody>
      </p:sp>
      <p:sp>
        <p:nvSpPr>
          <p:cNvPr id="23" name="Oval 22">
            <a:extLst>
              <a:ext uri="{FF2B5EF4-FFF2-40B4-BE49-F238E27FC236}">
                <a16:creationId xmlns:a16="http://schemas.microsoft.com/office/drawing/2014/main" id="{7EAB1992-E472-4489-8A4E-A8FE45DE10CF}"/>
              </a:ext>
              <a:ext uri="{C183D7F6-B498-43B3-948B-1728B52AA6E4}">
                <adec:decorative xmlns:adec="http://schemas.microsoft.com/office/drawing/2017/decorative" val="1"/>
              </a:ext>
            </a:extLst>
          </p:cNvPr>
          <p:cNvSpPr/>
          <p:nvPr userDrawn="1"/>
        </p:nvSpPr>
        <p:spPr bwMode="gray">
          <a:xfrm>
            <a:off x="9744473" y="2064663"/>
            <a:ext cx="1828959" cy="1828959"/>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6"/>
              </a:solidFill>
            </a:endParaRPr>
          </a:p>
        </p:txBody>
      </p:sp>
      <p:sp>
        <p:nvSpPr>
          <p:cNvPr id="21" name="Text Placeholder 3">
            <a:extLst>
              <a:ext uri="{FF2B5EF4-FFF2-40B4-BE49-F238E27FC236}">
                <a16:creationId xmlns:a16="http://schemas.microsoft.com/office/drawing/2014/main" id="{FF3DA55F-C9CF-8945-A9DE-F606579BFE23}"/>
              </a:ext>
            </a:extLst>
          </p:cNvPr>
          <p:cNvSpPr>
            <a:spLocks noGrp="1"/>
          </p:cNvSpPr>
          <p:nvPr>
            <p:ph type="body" sz="quarter" idx="28" hasCustomPrompt="1"/>
          </p:nvPr>
        </p:nvSpPr>
        <p:spPr>
          <a:xfrm>
            <a:off x="9980612" y="2428884"/>
            <a:ext cx="1396669" cy="1100516"/>
          </a:xfrm>
        </p:spPr>
        <p:txBody>
          <a:bodyPr anchor="ctr" anchorCtr="0"/>
          <a:lstStyle>
            <a:lvl1pPr algn="ctr">
              <a:lnSpc>
                <a:spcPct val="100000"/>
              </a:lnSpc>
              <a:spcBef>
                <a:spcPts val="600"/>
              </a:spcBef>
              <a:defRPr sz="1800">
                <a:solidFill>
                  <a:schemeClr val="tx1"/>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hasCustomPrompt="1"/>
          </p:nvPr>
        </p:nvSpPr>
        <p:spPr>
          <a:xfrm>
            <a:off x="9752013" y="4282873"/>
            <a:ext cx="1828800" cy="1458912"/>
          </a:xfrm>
        </p:spPr>
        <p:txBody>
          <a:bodyPr/>
          <a:lstStyle>
            <a:lvl1pPr algn="ctr">
              <a:lnSpc>
                <a:spcPct val="100000"/>
              </a:lnSpc>
              <a:spcBef>
                <a:spcPts val="600"/>
              </a:spcBef>
              <a:defRPr sz="2000">
                <a:solidFill>
                  <a:schemeClr val="tx1"/>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gray text</a:t>
            </a:r>
          </a:p>
          <a:p>
            <a:pPr lvl="1"/>
            <a:r>
              <a:rPr lang="en-US"/>
              <a:t>Second level</a:t>
            </a:r>
          </a:p>
        </p:txBody>
      </p:sp>
      <p:sp>
        <p:nvSpPr>
          <p:cNvPr id="27" name="page number">
            <a:extLst>
              <a:ext uri="{FF2B5EF4-FFF2-40B4-BE49-F238E27FC236}">
                <a16:creationId xmlns:a16="http://schemas.microsoft.com/office/drawing/2014/main" id="{6D94DD40-25D8-6A48-98B5-B2B0FB64FDA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1032159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ive Numbered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a:t>Five Column Text with Number Icons Click to Add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cxnSp>
        <p:nvCxnSpPr>
          <p:cNvPr id="15" name="Straight Connector 14">
            <a:extLst>
              <a:ext uri="{FF2B5EF4-FFF2-40B4-BE49-F238E27FC236}">
                <a16:creationId xmlns:a16="http://schemas.microsoft.com/office/drawing/2014/main" id="{182EA033-41AE-6148-A260-889FF59E41C9}"/>
              </a:ext>
            </a:extLst>
          </p:cNvPr>
          <p:cNvCxnSpPr/>
          <p:nvPr userDrawn="1"/>
        </p:nvCxnSpPr>
        <p:spPr bwMode="gray">
          <a:xfrm>
            <a:off x="598206" y="2512464"/>
            <a:ext cx="1828800"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p:nvPr>
        </p:nvSpPr>
        <p:spPr>
          <a:xfrm>
            <a:off x="610850" y="2529075"/>
            <a:ext cx="1828800" cy="2871263"/>
          </a:xfrm>
          <a:solidFill>
            <a:srgbClr val="F4F8FA"/>
          </a:solidFill>
          <a:ln>
            <a:noFill/>
          </a:ln>
        </p:spPr>
        <p:txBody>
          <a:bodyPr/>
          <a:lstStyle>
            <a:lvl1pPr algn="ctr">
              <a:lnSpc>
                <a:spcPct val="100000"/>
              </a:lnSpc>
              <a:spcBef>
                <a:spcPts val="600"/>
              </a:spcBef>
              <a:defRPr sz="2000">
                <a:solidFill>
                  <a:schemeClr val="accent5"/>
                </a:solidFill>
              </a:defRPr>
            </a:lvl1pPr>
            <a:lvl2pPr marL="0" indent="0" algn="ctr">
              <a:lnSpc>
                <a:spcPct val="100000"/>
              </a:lnSpc>
              <a:spcBef>
                <a:spcPts val="600"/>
              </a:spcBef>
              <a:buFont typeface="Open Sans" panose="020B0606030504020204" pitchFamily="34" charset="0"/>
              <a:buChar char="​"/>
              <a:defRPr sz="1600"/>
            </a:lvl2pPr>
          </a:lstStyle>
          <a:p>
            <a:pPr lvl="0"/>
            <a:r>
              <a:rPr lang="en-GB"/>
              <a:t>Click to edit Master text styles</a:t>
            </a:r>
          </a:p>
          <a:p>
            <a:pPr lvl="1"/>
            <a:r>
              <a:rPr lang="en-GB"/>
              <a:t>Second level</a:t>
            </a:r>
          </a:p>
          <a:p>
            <a:pPr lvl="2"/>
            <a:r>
              <a:rPr lang="en-GB"/>
              <a:t>Third level</a:t>
            </a:r>
          </a:p>
        </p:txBody>
      </p:sp>
      <p:cxnSp>
        <p:nvCxnSpPr>
          <p:cNvPr id="18" name="Straight Connector 17">
            <a:extLst>
              <a:ext uri="{FF2B5EF4-FFF2-40B4-BE49-F238E27FC236}">
                <a16:creationId xmlns:a16="http://schemas.microsoft.com/office/drawing/2014/main" id="{903341DC-DE80-5E4C-A4C9-C984D7074760}"/>
              </a:ext>
            </a:extLst>
          </p:cNvPr>
          <p:cNvCxnSpPr/>
          <p:nvPr userDrawn="1"/>
        </p:nvCxnSpPr>
        <p:spPr bwMode="gray">
          <a:xfrm>
            <a:off x="2894012" y="2512464"/>
            <a:ext cx="1828800" cy="0"/>
          </a:xfrm>
          <a:prstGeom prst="line">
            <a:avLst/>
          </a:prstGeom>
          <a:ln w="25400">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p:nvPr>
        </p:nvSpPr>
        <p:spPr>
          <a:xfrm>
            <a:off x="2894013" y="2529075"/>
            <a:ext cx="1828800" cy="2871263"/>
          </a:xfrm>
          <a:solidFill>
            <a:srgbClr val="F4F8FA"/>
          </a:solidFill>
          <a:ln>
            <a:noFill/>
          </a:ln>
        </p:spPr>
        <p:txBody>
          <a:bodyPr/>
          <a:lstStyle>
            <a:lvl1pPr algn="ctr">
              <a:lnSpc>
                <a:spcPct val="100000"/>
              </a:lnSpc>
              <a:spcBef>
                <a:spcPts val="600"/>
              </a:spcBef>
              <a:defRPr sz="2000">
                <a:solidFill>
                  <a:schemeClr val="accent1"/>
                </a:solidFill>
              </a:defRPr>
            </a:lvl1pPr>
            <a:lvl2pPr marL="0" indent="0" algn="ctr">
              <a:lnSpc>
                <a:spcPct val="100000"/>
              </a:lnSpc>
              <a:spcBef>
                <a:spcPts val="600"/>
              </a:spcBef>
              <a:buFont typeface="Open Sans" panose="020B0606030504020204" pitchFamily="34" charset="0"/>
              <a:buChar char="​"/>
              <a:defRPr sz="1600"/>
            </a:lvl2pPr>
          </a:lstStyle>
          <a:p>
            <a:pPr lvl="0"/>
            <a:r>
              <a:rPr lang="en-GB"/>
              <a:t>Click to edit Master text styles</a:t>
            </a:r>
          </a:p>
          <a:p>
            <a:pPr lvl="1"/>
            <a:r>
              <a:rPr lang="en-GB"/>
              <a:t>Second level</a:t>
            </a:r>
          </a:p>
          <a:p>
            <a:pPr lvl="2"/>
            <a:r>
              <a:rPr lang="en-GB"/>
              <a:t>Third level</a:t>
            </a:r>
          </a:p>
        </p:txBody>
      </p:sp>
      <p:cxnSp>
        <p:nvCxnSpPr>
          <p:cNvPr id="19" name="Straight Connector 18">
            <a:extLst>
              <a:ext uri="{FF2B5EF4-FFF2-40B4-BE49-F238E27FC236}">
                <a16:creationId xmlns:a16="http://schemas.microsoft.com/office/drawing/2014/main" id="{662FF207-1B75-1940-91E1-2692254C727F}"/>
              </a:ext>
            </a:extLst>
          </p:cNvPr>
          <p:cNvCxnSpPr/>
          <p:nvPr userDrawn="1"/>
        </p:nvCxnSpPr>
        <p:spPr bwMode="gray">
          <a:xfrm>
            <a:off x="5180012" y="2512464"/>
            <a:ext cx="1828800"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p:nvPr>
        </p:nvSpPr>
        <p:spPr>
          <a:xfrm>
            <a:off x="5185093" y="2529075"/>
            <a:ext cx="1828800" cy="2871263"/>
          </a:xfrm>
          <a:solidFill>
            <a:srgbClr val="F4F8FA"/>
          </a:solidFill>
          <a:ln>
            <a:noFill/>
          </a:ln>
        </p:spPr>
        <p:txBody>
          <a:bodyPr/>
          <a:lstStyle>
            <a:lvl1pPr algn="ctr">
              <a:lnSpc>
                <a:spcPct val="100000"/>
              </a:lnSpc>
              <a:spcBef>
                <a:spcPts val="600"/>
              </a:spcBef>
              <a:defRPr sz="2000">
                <a:solidFill>
                  <a:schemeClr val="accent2"/>
                </a:solidFill>
              </a:defRPr>
            </a:lvl1pPr>
            <a:lvl2pPr marL="0" indent="0" algn="ctr">
              <a:lnSpc>
                <a:spcPct val="100000"/>
              </a:lnSpc>
              <a:spcBef>
                <a:spcPts val="600"/>
              </a:spcBef>
              <a:buFont typeface="Open Sans" panose="020B0606030504020204" pitchFamily="34" charset="0"/>
              <a:buChar char="​"/>
              <a:defRPr sz="1600"/>
            </a:lvl2pPr>
          </a:lstStyle>
          <a:p>
            <a:pPr lvl="0"/>
            <a:r>
              <a:rPr lang="en-GB"/>
              <a:t>Click to edit Master text styles</a:t>
            </a:r>
          </a:p>
          <a:p>
            <a:pPr lvl="1"/>
            <a:r>
              <a:rPr lang="en-GB"/>
              <a:t>Second level</a:t>
            </a:r>
          </a:p>
          <a:p>
            <a:pPr lvl="2"/>
            <a:r>
              <a:rPr lang="en-GB"/>
              <a:t>Third level</a:t>
            </a:r>
          </a:p>
        </p:txBody>
      </p:sp>
      <p:cxnSp>
        <p:nvCxnSpPr>
          <p:cNvPr id="20" name="Straight Connector 19">
            <a:extLst>
              <a:ext uri="{FF2B5EF4-FFF2-40B4-BE49-F238E27FC236}">
                <a16:creationId xmlns:a16="http://schemas.microsoft.com/office/drawing/2014/main" id="{128E238A-DE09-DD4F-A6F3-2F244E7301C3}"/>
              </a:ext>
            </a:extLst>
          </p:cNvPr>
          <p:cNvCxnSpPr/>
          <p:nvPr userDrawn="1"/>
        </p:nvCxnSpPr>
        <p:spPr bwMode="gray">
          <a:xfrm>
            <a:off x="7466012" y="2512464"/>
            <a:ext cx="1828800" cy="0"/>
          </a:xfrm>
          <a:prstGeom prst="line">
            <a:avLst/>
          </a:prstGeom>
          <a:ln w="25400">
            <a:solidFill>
              <a:schemeClr val="accent6"/>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p:nvPr>
        </p:nvSpPr>
        <p:spPr>
          <a:xfrm>
            <a:off x="7470001" y="2529075"/>
            <a:ext cx="1828800" cy="2871263"/>
          </a:xfrm>
          <a:solidFill>
            <a:srgbClr val="F4F8FA"/>
          </a:solidFill>
          <a:ln>
            <a:noFill/>
          </a:ln>
        </p:spPr>
        <p:txBody>
          <a:bodyPr/>
          <a:lstStyle>
            <a:lvl1pPr algn="ctr">
              <a:lnSpc>
                <a:spcPct val="100000"/>
              </a:lnSpc>
              <a:spcBef>
                <a:spcPts val="600"/>
              </a:spcBef>
              <a:defRPr sz="2000">
                <a:solidFill>
                  <a:schemeClr val="accent6"/>
                </a:solidFill>
              </a:defRPr>
            </a:lvl1pPr>
            <a:lvl2pPr marL="0" indent="0" algn="ctr">
              <a:lnSpc>
                <a:spcPct val="100000"/>
              </a:lnSpc>
              <a:spcBef>
                <a:spcPts val="600"/>
              </a:spcBef>
              <a:buFont typeface="Open Sans" panose="020B0606030504020204" pitchFamily="34" charset="0"/>
              <a:buChar char="​"/>
              <a:defRPr sz="1600"/>
            </a:lvl2pPr>
          </a:lstStyle>
          <a:p>
            <a:pPr lvl="0"/>
            <a:r>
              <a:rPr lang="en-GB"/>
              <a:t>Click to edit Master text styles</a:t>
            </a:r>
          </a:p>
          <a:p>
            <a:pPr lvl="1"/>
            <a:r>
              <a:rPr lang="en-GB"/>
              <a:t>Second level</a:t>
            </a:r>
          </a:p>
          <a:p>
            <a:pPr lvl="2"/>
            <a:r>
              <a:rPr lang="en-GB"/>
              <a:t>Third level</a:t>
            </a:r>
          </a:p>
        </p:txBody>
      </p:sp>
      <p:cxnSp>
        <p:nvCxnSpPr>
          <p:cNvPr id="21" name="Straight Connector 20">
            <a:extLst>
              <a:ext uri="{FF2B5EF4-FFF2-40B4-BE49-F238E27FC236}">
                <a16:creationId xmlns:a16="http://schemas.microsoft.com/office/drawing/2014/main" id="{E8B64954-CA3A-494E-B70D-3405C9F592D8}"/>
              </a:ext>
            </a:extLst>
          </p:cNvPr>
          <p:cNvCxnSpPr/>
          <p:nvPr userDrawn="1"/>
        </p:nvCxnSpPr>
        <p:spPr bwMode="gray">
          <a:xfrm>
            <a:off x="9752012" y="2512464"/>
            <a:ext cx="1828800" cy="0"/>
          </a:xfrm>
          <a:prstGeom prst="line">
            <a:avLst/>
          </a:prstGeom>
          <a:ln w="2540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p:nvPr>
        </p:nvSpPr>
        <p:spPr>
          <a:xfrm>
            <a:off x="9752013" y="2529075"/>
            <a:ext cx="1828800" cy="2871263"/>
          </a:xfrm>
          <a:solidFill>
            <a:srgbClr val="F4F8FA"/>
          </a:solidFill>
          <a:ln>
            <a:noFill/>
          </a:ln>
        </p:spPr>
        <p:txBody>
          <a:bodyPr/>
          <a:lstStyle>
            <a:lvl1pPr algn="ctr">
              <a:lnSpc>
                <a:spcPct val="100000"/>
              </a:lnSpc>
              <a:spcBef>
                <a:spcPts val="600"/>
              </a:spcBef>
              <a:defRPr sz="2000">
                <a:solidFill>
                  <a:schemeClr val="tx1"/>
                </a:solidFill>
              </a:defRPr>
            </a:lvl1pPr>
            <a:lvl2pPr marL="0" indent="0" algn="ctr">
              <a:lnSpc>
                <a:spcPct val="100000"/>
              </a:lnSpc>
              <a:spcBef>
                <a:spcPts val="600"/>
              </a:spcBef>
              <a:buFont typeface="Open Sans" panose="020B0606030504020204" pitchFamily="34" charset="0"/>
              <a:buChar char="​"/>
              <a:defRPr sz="1600"/>
            </a:lvl2pPr>
          </a:lstStyle>
          <a:p>
            <a:pPr lvl="0"/>
            <a:r>
              <a:rPr lang="en-GB"/>
              <a:t>Click to edit Master text styles</a:t>
            </a:r>
          </a:p>
          <a:p>
            <a:pPr lvl="1"/>
            <a:r>
              <a:rPr lang="en-GB"/>
              <a:t>Second level</a:t>
            </a:r>
          </a:p>
          <a:p>
            <a:pPr lvl="2"/>
            <a:r>
              <a:rPr lang="en-GB"/>
              <a:t>Third level</a:t>
            </a:r>
          </a:p>
        </p:txBody>
      </p:sp>
      <p:sp>
        <p:nvSpPr>
          <p:cNvPr id="23" name="page number">
            <a:extLst>
              <a:ext uri="{FF2B5EF4-FFF2-40B4-BE49-F238E27FC236}">
                <a16:creationId xmlns:a16="http://schemas.microsoft.com/office/drawing/2014/main" id="{778B9E91-325F-BB46-BB33-20219DF70C9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37" name="Oval 36">
            <a:extLst>
              <a:ext uri="{FF2B5EF4-FFF2-40B4-BE49-F238E27FC236}">
                <a16:creationId xmlns:a16="http://schemas.microsoft.com/office/drawing/2014/main" id="{FF6B89BA-DE17-014A-9ED8-790359ADE9FE}"/>
              </a:ext>
              <a:ext uri="{C183D7F6-B498-43B3-948B-1728B52AA6E4}">
                <adec:decorative xmlns:adec="http://schemas.microsoft.com/office/drawing/2017/decorative" val="1"/>
              </a:ext>
            </a:extLst>
          </p:cNvPr>
          <p:cNvSpPr/>
          <p:nvPr userDrawn="1"/>
        </p:nvSpPr>
        <p:spPr bwMode="gray">
          <a:xfrm>
            <a:off x="1131007" y="2006791"/>
            <a:ext cx="788487" cy="788487"/>
          </a:xfrm>
          <a:prstGeom prst="ellipse">
            <a:avLst/>
          </a:prstGeom>
          <a:solidFill>
            <a:schemeClr val="bg1"/>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accent5"/>
                </a:solidFill>
              </a:rPr>
              <a:t>1</a:t>
            </a:r>
          </a:p>
        </p:txBody>
      </p:sp>
      <p:sp>
        <p:nvSpPr>
          <p:cNvPr id="38" name="Oval 37">
            <a:extLst>
              <a:ext uri="{FF2B5EF4-FFF2-40B4-BE49-F238E27FC236}">
                <a16:creationId xmlns:a16="http://schemas.microsoft.com/office/drawing/2014/main" id="{5B0E1473-AF0F-7C48-8FAF-3848C1B61D3D}"/>
              </a:ext>
              <a:ext uri="{C183D7F6-B498-43B3-948B-1728B52AA6E4}">
                <adec:decorative xmlns:adec="http://schemas.microsoft.com/office/drawing/2017/decorative" val="1"/>
              </a:ext>
            </a:extLst>
          </p:cNvPr>
          <p:cNvSpPr/>
          <p:nvPr userDrawn="1"/>
        </p:nvSpPr>
        <p:spPr bwMode="gray">
          <a:xfrm>
            <a:off x="3414170" y="2006791"/>
            <a:ext cx="788487" cy="788487"/>
          </a:xfrm>
          <a:prstGeom prst="ellipse">
            <a:avLst/>
          </a:prstGeom>
          <a:solidFill>
            <a:schemeClr val="bg1"/>
          </a:solidFill>
          <a:ln w="254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a:solidFill>
                  <a:schemeClr val="accent1"/>
                </a:solidFill>
              </a:rPr>
              <a:t>2</a:t>
            </a:r>
          </a:p>
        </p:txBody>
      </p:sp>
      <p:sp>
        <p:nvSpPr>
          <p:cNvPr id="39" name="Oval 38">
            <a:extLst>
              <a:ext uri="{FF2B5EF4-FFF2-40B4-BE49-F238E27FC236}">
                <a16:creationId xmlns:a16="http://schemas.microsoft.com/office/drawing/2014/main" id="{C609A2D8-18F0-8A47-BD8C-DD1AF0B615E1}"/>
              </a:ext>
              <a:ext uri="{C183D7F6-B498-43B3-948B-1728B52AA6E4}">
                <adec:decorative xmlns:adec="http://schemas.microsoft.com/office/drawing/2017/decorative" val="1"/>
              </a:ext>
            </a:extLst>
          </p:cNvPr>
          <p:cNvSpPr/>
          <p:nvPr userDrawn="1"/>
        </p:nvSpPr>
        <p:spPr bwMode="gray">
          <a:xfrm>
            <a:off x="5705250" y="2006791"/>
            <a:ext cx="788487" cy="788487"/>
          </a:xfrm>
          <a:prstGeom prst="ellipse">
            <a:avLst/>
          </a:prstGeom>
          <a:solidFill>
            <a:schemeClr val="bg1"/>
          </a:solidFill>
          <a:ln w="25400">
            <a:solidFill>
              <a:schemeClr val="accent2"/>
            </a:solidFill>
          </a:ln>
          <a:effectLst/>
        </p:spPr>
        <p:txBody>
          <a:bodyPr vert="horz" wrap="square" lIns="0" tIns="0" rIns="0" bIns="0" numCol="1" anchor="ctr" anchorCtr="0" compatLnSpc="1">
            <a:prstTxWarp prst="textNoShape">
              <a:avLst/>
            </a:prstTxWarp>
          </a:bodyPr>
          <a:lstStyle/>
          <a:p>
            <a:pPr lvl="0" algn="ctr"/>
            <a:r>
              <a:rPr lang="en-US">
                <a:solidFill>
                  <a:schemeClr val="accent2"/>
                </a:solidFill>
              </a:rPr>
              <a:t>3</a:t>
            </a:r>
          </a:p>
        </p:txBody>
      </p:sp>
      <p:sp>
        <p:nvSpPr>
          <p:cNvPr id="40" name="Oval 39">
            <a:extLst>
              <a:ext uri="{FF2B5EF4-FFF2-40B4-BE49-F238E27FC236}">
                <a16:creationId xmlns:a16="http://schemas.microsoft.com/office/drawing/2014/main" id="{E4E1A06A-E5D9-064B-85F4-74B463C7BDD3}"/>
              </a:ext>
              <a:ext uri="{C183D7F6-B498-43B3-948B-1728B52AA6E4}">
                <adec:decorative xmlns:adec="http://schemas.microsoft.com/office/drawing/2017/decorative" val="1"/>
              </a:ext>
            </a:extLst>
          </p:cNvPr>
          <p:cNvSpPr/>
          <p:nvPr userDrawn="1"/>
        </p:nvSpPr>
        <p:spPr bwMode="gray">
          <a:xfrm>
            <a:off x="7990158" y="2006791"/>
            <a:ext cx="788487" cy="788487"/>
          </a:xfrm>
          <a:prstGeom prst="ellipse">
            <a:avLst/>
          </a:prstGeom>
          <a:solidFill>
            <a:schemeClr val="bg1"/>
          </a:solidFill>
          <a:ln w="25400">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a:solidFill>
                  <a:schemeClr val="accent6"/>
                </a:solidFill>
              </a:rPr>
              <a:t>4</a:t>
            </a:r>
          </a:p>
        </p:txBody>
      </p:sp>
      <p:sp>
        <p:nvSpPr>
          <p:cNvPr id="41" name="Oval 40">
            <a:extLst>
              <a:ext uri="{FF2B5EF4-FFF2-40B4-BE49-F238E27FC236}">
                <a16:creationId xmlns:a16="http://schemas.microsoft.com/office/drawing/2014/main" id="{B7824627-50AB-F94E-9519-EADC5841F8D3}"/>
              </a:ext>
              <a:ext uri="{C183D7F6-B498-43B3-948B-1728B52AA6E4}">
                <adec:decorative xmlns:adec="http://schemas.microsoft.com/office/drawing/2017/decorative" val="1"/>
              </a:ext>
            </a:extLst>
          </p:cNvPr>
          <p:cNvSpPr/>
          <p:nvPr userDrawn="1"/>
        </p:nvSpPr>
        <p:spPr bwMode="gray">
          <a:xfrm>
            <a:off x="10272170" y="2006791"/>
            <a:ext cx="788487" cy="788487"/>
          </a:xfrm>
          <a:prstGeom prst="ellipse">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5</a:t>
            </a:r>
          </a:p>
        </p:txBody>
      </p:sp>
    </p:spTree>
    <p:extLst>
      <p:ext uri="{BB962C8B-B14F-4D97-AF65-F5344CB8AC3E}">
        <p14:creationId xmlns:p14="http://schemas.microsoft.com/office/powerpoint/2010/main" val="36246073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a:t>Sample Chart Layout for Text – Click to Add a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35" name="Text Placeholder 3" descr="Row 1 label">
            <a:extLst>
              <a:ext uri="{FF2B5EF4-FFF2-40B4-BE49-F238E27FC236}">
                <a16:creationId xmlns:a16="http://schemas.microsoft.com/office/drawing/2014/main" id="{7077ED63-7149-B64F-804C-21E2E59DF7DB}"/>
              </a:ext>
            </a:extLst>
          </p:cNvPr>
          <p:cNvSpPr>
            <a:spLocks noGrp="1"/>
          </p:cNvSpPr>
          <p:nvPr>
            <p:ph type="body" sz="quarter" idx="30" hasCustomPrompt="1"/>
          </p:nvPr>
        </p:nvSpPr>
        <p:spPr>
          <a:xfrm>
            <a:off x="271464" y="1546789"/>
            <a:ext cx="574570" cy="439174"/>
          </a:xfrm>
          <a:solidFill>
            <a:schemeClr val="bg1"/>
          </a:solidFill>
          <a:ln w="12700">
            <a:noFill/>
          </a:ln>
        </p:spPr>
        <p:txBody>
          <a:bodyPr tIns="91440"/>
          <a:lstStyle>
            <a:lvl1pPr algn="ctr">
              <a:lnSpc>
                <a:spcPct val="100000"/>
              </a:lnSpc>
              <a:spcBef>
                <a:spcPts val="600"/>
              </a:spcBef>
              <a:buNone/>
              <a:defRPr sz="10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34" name="Text Placeholder 3" descr="Row 1 text box is a long horizontal box the width of the slide acting as a header. ">
            <a:extLst>
              <a:ext uri="{FF2B5EF4-FFF2-40B4-BE49-F238E27FC236}">
                <a16:creationId xmlns:a16="http://schemas.microsoft.com/office/drawing/2014/main" id="{03CB2304-DD0F-674C-91F7-863CDF3757FC}"/>
              </a:ext>
            </a:extLst>
          </p:cNvPr>
          <p:cNvSpPr>
            <a:spLocks noGrp="1"/>
          </p:cNvSpPr>
          <p:nvPr>
            <p:ph type="body" sz="quarter" idx="29" hasCustomPrompt="1"/>
          </p:nvPr>
        </p:nvSpPr>
        <p:spPr>
          <a:xfrm>
            <a:off x="1034040" y="1561701"/>
            <a:ext cx="10630969" cy="429469"/>
          </a:xfrm>
          <a:solidFill>
            <a:srgbClr val="F4F8FA"/>
          </a:solidFill>
          <a:ln w="12700">
            <a:solidFill>
              <a:schemeClr val="accent2">
                <a:alpha val="25000"/>
              </a:schemeClr>
            </a:solidFill>
          </a:ln>
        </p:spPr>
        <p:txBody>
          <a:bodyPr tIns="91440"/>
          <a:lstStyle>
            <a:lvl1pPr algn="ctr">
              <a:lnSpc>
                <a:spcPct val="100000"/>
              </a:lnSpc>
              <a:spcBef>
                <a:spcPts val="600"/>
              </a:spcBef>
              <a:buNone/>
              <a:defRPr sz="16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36" name="Text Placeholder 3" descr="Row 2 label; this row shows 4 content boxes labeled A through D, each is a different color and holds text.">
            <a:extLst>
              <a:ext uri="{FF2B5EF4-FFF2-40B4-BE49-F238E27FC236}">
                <a16:creationId xmlns:a16="http://schemas.microsoft.com/office/drawing/2014/main" id="{3E62FD32-E978-1A49-AA98-60CD14AE003D}"/>
              </a:ext>
            </a:extLst>
          </p:cNvPr>
          <p:cNvSpPr>
            <a:spLocks noGrp="1"/>
          </p:cNvSpPr>
          <p:nvPr>
            <p:ph type="body" sz="quarter" idx="31" hasCustomPrompt="1"/>
          </p:nvPr>
        </p:nvSpPr>
        <p:spPr>
          <a:xfrm>
            <a:off x="285750" y="3304775"/>
            <a:ext cx="560283" cy="658026"/>
          </a:xfrm>
          <a:solidFill>
            <a:schemeClr val="bg1"/>
          </a:solidFill>
          <a:ln w="12700">
            <a:noFill/>
          </a:ln>
        </p:spPr>
        <p:txBody>
          <a:bodyPr tIns="91440"/>
          <a:lstStyle>
            <a:lvl1pPr algn="ctr">
              <a:lnSpc>
                <a:spcPct val="100000"/>
              </a:lnSpc>
              <a:spcBef>
                <a:spcPts val="600"/>
              </a:spcBef>
              <a:buNone/>
              <a:defRPr sz="10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cxnSp>
        <p:nvCxnSpPr>
          <p:cNvPr id="4" name="Straight Connector 3">
            <a:extLst>
              <a:ext uri="{FF2B5EF4-FFF2-40B4-BE49-F238E27FC236}">
                <a16:creationId xmlns:a16="http://schemas.microsoft.com/office/drawing/2014/main" id="{7E322B01-8AA4-6B48-98B8-90F64F16E3E4}"/>
              </a:ext>
              <a:ext uri="{C183D7F6-B498-43B3-948B-1728B52AA6E4}">
                <adec:decorative xmlns:adec="http://schemas.microsoft.com/office/drawing/2017/decorative" val="1"/>
              </a:ext>
            </a:extLst>
          </p:cNvPr>
          <p:cNvCxnSpPr/>
          <p:nvPr userDrawn="1"/>
        </p:nvCxnSpPr>
        <p:spPr bwMode="gray">
          <a:xfrm>
            <a:off x="1093076" y="2680138"/>
            <a:ext cx="2459421"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descr="Row 2, box 1: text in plum">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1102407" y="2699834"/>
            <a:ext cx="2430126" cy="1949198"/>
          </a:xfrm>
          <a:noFill/>
          <a:ln w="15875">
            <a:noFill/>
          </a:ln>
        </p:spPr>
        <p:txBody>
          <a:bodyPr tIns="365760"/>
          <a:lstStyle>
            <a:lvl1pPr algn="ctr">
              <a:lnSpc>
                <a:spcPct val="100000"/>
              </a:lnSpc>
              <a:spcBef>
                <a:spcPts val="600"/>
              </a:spcBef>
              <a:buNone/>
              <a:defRPr sz="1800">
                <a:solidFill>
                  <a:schemeClr val="accent5"/>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cxnSp>
        <p:nvCxnSpPr>
          <p:cNvPr id="25" name="Straight Connector 24">
            <a:extLst>
              <a:ext uri="{FF2B5EF4-FFF2-40B4-BE49-F238E27FC236}">
                <a16:creationId xmlns:a16="http://schemas.microsoft.com/office/drawing/2014/main" id="{1AEFB321-2C32-7945-A5C9-A9F00AE58896}"/>
              </a:ext>
              <a:ext uri="{C183D7F6-B498-43B3-948B-1728B52AA6E4}">
                <adec:decorative xmlns:adec="http://schemas.microsoft.com/office/drawing/2017/decorative" val="1"/>
              </a:ext>
            </a:extLst>
          </p:cNvPr>
          <p:cNvCxnSpPr/>
          <p:nvPr userDrawn="1"/>
        </p:nvCxnSpPr>
        <p:spPr bwMode="gray">
          <a:xfrm>
            <a:off x="3808412" y="2680138"/>
            <a:ext cx="2459421" cy="0"/>
          </a:xfrm>
          <a:prstGeom prst="line">
            <a:avLst/>
          </a:prstGeom>
          <a:ln w="25400">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descr="Row 2, box 2: text in ocean">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3816081" y="2699834"/>
            <a:ext cx="2430126" cy="1949198"/>
          </a:xfrm>
          <a:noFill/>
          <a:ln w="15875">
            <a:noFill/>
          </a:ln>
        </p:spPr>
        <p:txBody>
          <a:bodyPr tIns="365760"/>
          <a:lstStyle>
            <a:lvl1pPr algn="ctr">
              <a:lnSpc>
                <a:spcPct val="100000"/>
              </a:lnSpc>
              <a:spcBef>
                <a:spcPts val="600"/>
              </a:spcBef>
              <a:buNone/>
              <a:defRPr sz="1800">
                <a:solidFill>
                  <a:schemeClr val="accent1"/>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cxnSp>
        <p:nvCxnSpPr>
          <p:cNvPr id="32" name="Straight Connector 31">
            <a:extLst>
              <a:ext uri="{FF2B5EF4-FFF2-40B4-BE49-F238E27FC236}">
                <a16:creationId xmlns:a16="http://schemas.microsoft.com/office/drawing/2014/main" id="{65C97932-042E-C845-9300-586CA61AB8C0}"/>
              </a:ext>
              <a:ext uri="{C183D7F6-B498-43B3-948B-1728B52AA6E4}">
                <adec:decorative xmlns:adec="http://schemas.microsoft.com/office/drawing/2017/decorative" val="1"/>
              </a:ext>
            </a:extLst>
          </p:cNvPr>
          <p:cNvCxnSpPr/>
          <p:nvPr userDrawn="1"/>
        </p:nvCxnSpPr>
        <p:spPr bwMode="gray">
          <a:xfrm>
            <a:off x="6551612" y="2680138"/>
            <a:ext cx="2459421"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descr="Row 2, box 3: text in indigo">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6529754" y="2699834"/>
            <a:ext cx="2477611" cy="1949198"/>
          </a:xfrm>
          <a:noFill/>
          <a:ln w="15875">
            <a:noFill/>
          </a:ln>
        </p:spPr>
        <p:txBody>
          <a:bodyPr tIns="36576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cxnSp>
        <p:nvCxnSpPr>
          <p:cNvPr id="38" name="Straight Connector 37">
            <a:extLst>
              <a:ext uri="{FF2B5EF4-FFF2-40B4-BE49-F238E27FC236}">
                <a16:creationId xmlns:a16="http://schemas.microsoft.com/office/drawing/2014/main" id="{D68A42CD-A1AD-9149-80A3-4BFE5D75E3AB}"/>
              </a:ext>
              <a:ext uri="{C183D7F6-B498-43B3-948B-1728B52AA6E4}">
                <adec:decorative xmlns:adec="http://schemas.microsoft.com/office/drawing/2017/decorative" val="1"/>
              </a:ext>
            </a:extLst>
          </p:cNvPr>
          <p:cNvCxnSpPr/>
          <p:nvPr userDrawn="1"/>
        </p:nvCxnSpPr>
        <p:spPr bwMode="gray">
          <a:xfrm>
            <a:off x="9229123" y="2680138"/>
            <a:ext cx="2459421" cy="0"/>
          </a:xfrm>
          <a:prstGeom prst="line">
            <a:avLst/>
          </a:prstGeom>
          <a:ln w="25400">
            <a:solidFill>
              <a:schemeClr val="accent6"/>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descr="Row 2, box 4: text in dark green">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9243428" y="2699834"/>
            <a:ext cx="2454586" cy="1949198"/>
          </a:xfrm>
          <a:noFill/>
          <a:ln w="15875">
            <a:noFill/>
          </a:ln>
        </p:spPr>
        <p:txBody>
          <a:bodyPr tIns="365760"/>
          <a:lstStyle>
            <a:lvl1pPr algn="ctr">
              <a:lnSpc>
                <a:spcPct val="100000"/>
              </a:lnSpc>
              <a:spcBef>
                <a:spcPts val="600"/>
              </a:spcBef>
              <a:buNone/>
              <a:defRPr sz="1800">
                <a:solidFill>
                  <a:schemeClr val="accent6"/>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sp>
        <p:nvSpPr>
          <p:cNvPr id="37" name="Text Placeholder 3" descr="Row 3 label: this row shows six, small content boxes in a horiztonal row">
            <a:extLst>
              <a:ext uri="{FF2B5EF4-FFF2-40B4-BE49-F238E27FC236}">
                <a16:creationId xmlns:a16="http://schemas.microsoft.com/office/drawing/2014/main" id="{EF286E42-C44A-274D-B9C1-D21F1AD1DEB2}"/>
              </a:ext>
            </a:extLst>
          </p:cNvPr>
          <p:cNvSpPr>
            <a:spLocks noGrp="1"/>
          </p:cNvSpPr>
          <p:nvPr>
            <p:ph type="body" sz="quarter" idx="32" hasCustomPrompt="1"/>
          </p:nvPr>
        </p:nvSpPr>
        <p:spPr>
          <a:xfrm>
            <a:off x="300038" y="5065521"/>
            <a:ext cx="545995" cy="658026"/>
          </a:xfrm>
          <a:solidFill>
            <a:schemeClr val="bg1"/>
          </a:solidFill>
          <a:ln w="12700">
            <a:noFill/>
          </a:ln>
        </p:spPr>
        <p:txBody>
          <a:bodyPr tIns="91440"/>
          <a:lstStyle>
            <a:lvl1pPr algn="ctr">
              <a:lnSpc>
                <a:spcPct val="100000"/>
              </a:lnSpc>
              <a:spcBef>
                <a:spcPts val="600"/>
              </a:spcBef>
              <a:buNone/>
              <a:defRPr sz="10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20" name="Text Placeholder 3" descr="Row 3, text box 1">
            <a:extLst>
              <a:ext uri="{FF2B5EF4-FFF2-40B4-BE49-F238E27FC236}">
                <a16:creationId xmlns:a16="http://schemas.microsoft.com/office/drawing/2014/main" id="{828E38C7-4E21-F24B-B372-9632EC441D7F}"/>
              </a:ext>
            </a:extLst>
          </p:cNvPr>
          <p:cNvSpPr>
            <a:spLocks noGrp="1"/>
          </p:cNvSpPr>
          <p:nvPr>
            <p:ph type="body" sz="quarter" idx="23" hasCustomPrompt="1"/>
          </p:nvPr>
        </p:nvSpPr>
        <p:spPr>
          <a:xfrm>
            <a:off x="1115051"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1" name="Text Placeholder 3" descr="Row 3, text box 2">
            <a:extLst>
              <a:ext uri="{FF2B5EF4-FFF2-40B4-BE49-F238E27FC236}">
                <a16:creationId xmlns:a16="http://schemas.microsoft.com/office/drawing/2014/main" id="{8B2FDC15-7948-0244-83E4-0CDCDBC619B3}"/>
              </a:ext>
            </a:extLst>
          </p:cNvPr>
          <p:cNvSpPr>
            <a:spLocks noGrp="1"/>
          </p:cNvSpPr>
          <p:nvPr>
            <p:ph type="body" sz="quarter" idx="24" hasCustomPrompt="1"/>
          </p:nvPr>
        </p:nvSpPr>
        <p:spPr>
          <a:xfrm>
            <a:off x="2886312"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6" name="Text Placeholder 3" descr="Row 3, text box 3">
            <a:extLst>
              <a:ext uri="{FF2B5EF4-FFF2-40B4-BE49-F238E27FC236}">
                <a16:creationId xmlns:a16="http://schemas.microsoft.com/office/drawing/2014/main" id="{E4B34A83-BA8A-6844-8A56-BBD517A5B6FD}"/>
              </a:ext>
            </a:extLst>
          </p:cNvPr>
          <p:cNvSpPr>
            <a:spLocks noGrp="1"/>
          </p:cNvSpPr>
          <p:nvPr>
            <p:ph type="body" sz="quarter" idx="25" hasCustomPrompt="1"/>
          </p:nvPr>
        </p:nvSpPr>
        <p:spPr>
          <a:xfrm>
            <a:off x="4657573"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7" name="Text Placeholder 3" descr="Row 3, text box 4">
            <a:extLst>
              <a:ext uri="{FF2B5EF4-FFF2-40B4-BE49-F238E27FC236}">
                <a16:creationId xmlns:a16="http://schemas.microsoft.com/office/drawing/2014/main" id="{532716FA-3DC7-AF41-8C5F-F9D040A43930}"/>
              </a:ext>
            </a:extLst>
          </p:cNvPr>
          <p:cNvSpPr>
            <a:spLocks noGrp="1"/>
          </p:cNvSpPr>
          <p:nvPr>
            <p:ph type="body" sz="quarter" idx="26" hasCustomPrompt="1"/>
          </p:nvPr>
        </p:nvSpPr>
        <p:spPr>
          <a:xfrm>
            <a:off x="6428834"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31" name="Text Placeholder 3" descr="Row 3, text box 5">
            <a:extLst>
              <a:ext uri="{FF2B5EF4-FFF2-40B4-BE49-F238E27FC236}">
                <a16:creationId xmlns:a16="http://schemas.microsoft.com/office/drawing/2014/main" id="{6EA6D41F-30CE-1443-9F1F-896A2907ECBD}"/>
              </a:ext>
            </a:extLst>
          </p:cNvPr>
          <p:cNvSpPr>
            <a:spLocks noGrp="1"/>
          </p:cNvSpPr>
          <p:nvPr>
            <p:ph type="body" sz="quarter" idx="27" hasCustomPrompt="1"/>
          </p:nvPr>
        </p:nvSpPr>
        <p:spPr>
          <a:xfrm>
            <a:off x="8200095"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33" name="Text Placeholder 3" descr="Row 3, text box 6">
            <a:extLst>
              <a:ext uri="{FF2B5EF4-FFF2-40B4-BE49-F238E27FC236}">
                <a16:creationId xmlns:a16="http://schemas.microsoft.com/office/drawing/2014/main" id="{62388AAB-5BA2-4747-B0D0-B11DA9195125}"/>
              </a:ext>
            </a:extLst>
          </p:cNvPr>
          <p:cNvSpPr>
            <a:spLocks noGrp="1"/>
          </p:cNvSpPr>
          <p:nvPr>
            <p:ph type="body" sz="quarter" idx="28" hasCustomPrompt="1"/>
          </p:nvPr>
        </p:nvSpPr>
        <p:spPr>
          <a:xfrm>
            <a:off x="9971354"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4" name="page number">
            <a:extLst>
              <a:ext uri="{FF2B5EF4-FFF2-40B4-BE49-F238E27FC236}">
                <a16:creationId xmlns:a16="http://schemas.microsoft.com/office/drawing/2014/main" id="{D09494D0-773E-A04D-BC5F-65AA87B8246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1222083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Full-Bleed Photo 2">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82963ABA-B135-4D13-8059-831B7A9446D6}"/>
              </a:ext>
              <a:ext uri="{C183D7F6-B498-43B3-948B-1728B52AA6E4}">
                <adec:decorative xmlns:adec="http://schemas.microsoft.com/office/drawing/2017/decorative" val="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 y="6766560"/>
            <a:ext cx="12188825" cy="95225"/>
          </a:xfrm>
          <a:prstGeom prst="rect">
            <a:avLst/>
          </a:prstGeom>
        </p:spPr>
      </p:pic>
      <p:pic>
        <p:nvPicPr>
          <p:cNvPr id="9" name="VMware logo">
            <a:extLst>
              <a:ext uri="{FF2B5EF4-FFF2-40B4-BE49-F238E27FC236}">
                <a16:creationId xmlns:a16="http://schemas.microsoft.com/office/drawing/2014/main" id="{808C7B67-FD35-5D49-90F9-2971A7B5375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419085" y="6215185"/>
            <a:ext cx="1535550" cy="556262"/>
          </a:xfrm>
          <a:prstGeom prst="rect">
            <a:avLst/>
          </a:prstGeom>
        </p:spPr>
      </p:pic>
      <p:sp>
        <p:nvSpPr>
          <p:cNvPr id="10" name="Copyright" descr="Confidential copyright VMware, Inc. 2021">
            <a:extLst>
              <a:ext uri="{FF2B5EF4-FFF2-40B4-BE49-F238E27FC236}">
                <a16:creationId xmlns:a16="http://schemas.microsoft.com/office/drawing/2014/main" id="{8F105BA1-2DCB-7E4F-97A4-643208B34705}"/>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
        <p:nvSpPr>
          <p:cNvPr id="11" name="page number">
            <a:extLst>
              <a:ext uri="{FF2B5EF4-FFF2-40B4-BE49-F238E27FC236}">
                <a16:creationId xmlns:a16="http://schemas.microsoft.com/office/drawing/2014/main" id="{55062593-5C0A-1043-8749-AF6C4D1E873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solidFill>
                  <a:schemeClr val="bg1"/>
                </a:solidFill>
              </a:rPr>
              <a:pPr lvl="0" algn="r"/>
              <a:t>‹#›</a:t>
            </a:fld>
            <a:endParaRPr lang="en-US">
              <a:solidFill>
                <a:schemeClr val="bg1"/>
              </a:solidFill>
            </a:endParaRPr>
          </a:p>
        </p:txBody>
      </p:sp>
    </p:spTree>
    <p:extLst>
      <p:ext uri="{BB962C8B-B14F-4D97-AF65-F5344CB8AC3E}">
        <p14:creationId xmlns:p14="http://schemas.microsoft.com/office/powerpoint/2010/main" val="21942252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Big Statement - Leaf">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8AC2B6A-21C3-E64A-A023-43E3DDFF1286}"/>
              </a:ext>
              <a:ext uri="{C183D7F6-B498-43B3-948B-1728B52AA6E4}">
                <adec:decorative xmlns:adec="http://schemas.microsoft.com/office/drawing/2017/decorative" val="1"/>
              </a:ext>
            </a:extLst>
          </p:cNvPr>
          <p:cNvGrpSpPr/>
          <p:nvPr userDrawn="1"/>
        </p:nvGrpSpPr>
        <p:grpSpPr>
          <a:xfrm>
            <a:off x="-991446" y="-1855011"/>
            <a:ext cx="13468141" cy="9864449"/>
            <a:chOff x="-991446" y="-1855011"/>
            <a:chExt cx="13468141" cy="9864449"/>
          </a:xfrm>
        </p:grpSpPr>
        <p:sp>
          <p:nvSpPr>
            <p:cNvPr id="33" name="Freeform: Shape 32">
              <a:extLst>
                <a:ext uri="{FF2B5EF4-FFF2-40B4-BE49-F238E27FC236}">
                  <a16:creationId xmlns:a16="http://schemas.microsoft.com/office/drawing/2014/main" id="{3FC38F94-115E-4DBE-80BB-680CB172F9FB}"/>
                </a:ext>
                <a:ext uri="{C183D7F6-B498-43B3-948B-1728B52AA6E4}">
                  <adec:decorative xmlns:adec="http://schemas.microsoft.com/office/drawing/2017/decorative" val="1"/>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6">
              <a:extLst>
                <a:ext uri="{FF2B5EF4-FFF2-40B4-BE49-F238E27FC236}">
                  <a16:creationId xmlns:a16="http://schemas.microsoft.com/office/drawing/2014/main" id="{C5E11EA0-C34E-47CC-A1C4-C041612819E2}"/>
                </a:ext>
                <a:ext uri="{C183D7F6-B498-43B3-948B-1728B52AA6E4}">
                  <adec:decorative xmlns:adec="http://schemas.microsoft.com/office/drawing/2017/decorative" val="1"/>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accent4"/>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9" name="Text Placeholder 862">
            <a:extLst>
              <a:ext uri="{FF2B5EF4-FFF2-40B4-BE49-F238E27FC236}">
                <a16:creationId xmlns:a16="http://schemas.microsoft.com/office/drawing/2014/main" id="{65A5776C-9EB9-F84B-B0C4-411FA1106F62}"/>
              </a:ext>
            </a:extLst>
          </p:cNvPr>
          <p:cNvSpPr>
            <a:spLocks noGrp="1"/>
          </p:cNvSpPr>
          <p:nvPr>
            <p:ph type="body" sz="quarter" idx="12" hasCustomPrompt="1"/>
          </p:nvPr>
        </p:nvSpPr>
        <p:spPr>
          <a:xfrm>
            <a:off x="608013" y="2233670"/>
            <a:ext cx="6497867" cy="22859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a:t>Slide with large text placeholder, decoration shows a leaf gradient parallelogram.</a:t>
            </a:r>
          </a:p>
        </p:txBody>
      </p:sp>
      <p:pic>
        <p:nvPicPr>
          <p:cNvPr id="13" name="Graphic 12">
            <a:extLst>
              <a:ext uri="{FF2B5EF4-FFF2-40B4-BE49-F238E27FC236}">
                <a16:creationId xmlns:a16="http://schemas.microsoft.com/office/drawing/2014/main" id="{41C67AF7-9EB7-0341-9DC2-03D64510AF8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C1C07BA8-4518-6843-9F15-ED43E7CA98F8}"/>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55FF2E89-7A98-C14C-B802-9BBF588108E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6525835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Big Statement - Plum">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87A5295-1C34-F54C-8F83-D1F82B2A4948}"/>
              </a:ext>
              <a:ext uri="{C183D7F6-B498-43B3-948B-1728B52AA6E4}">
                <adec:decorative xmlns:adec="http://schemas.microsoft.com/office/drawing/2017/decorative" val="1"/>
              </a:ext>
            </a:extLst>
          </p:cNvPr>
          <p:cNvGrpSpPr/>
          <p:nvPr userDrawn="1"/>
        </p:nvGrpSpPr>
        <p:grpSpPr>
          <a:xfrm>
            <a:off x="-991446" y="-1855011"/>
            <a:ext cx="13468141" cy="9864449"/>
            <a:chOff x="-991446" y="-1855011"/>
            <a:chExt cx="13468141" cy="9864449"/>
          </a:xfrm>
        </p:grpSpPr>
        <p:sp>
          <p:nvSpPr>
            <p:cNvPr id="15" name="Freeform: Shape 14">
              <a:extLst>
                <a:ext uri="{FF2B5EF4-FFF2-40B4-BE49-F238E27FC236}">
                  <a16:creationId xmlns:a16="http://schemas.microsoft.com/office/drawing/2014/main" id="{4AA04BF1-028D-4BDA-A4B7-2EF92A074224}"/>
                </a:ext>
                <a:ext uri="{C183D7F6-B498-43B3-948B-1728B52AA6E4}">
                  <adec:decorative xmlns:adec="http://schemas.microsoft.com/office/drawing/2017/decorative" val="1"/>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0" name="Freeform: Shape 19">
              <a:extLst>
                <a:ext uri="{FF2B5EF4-FFF2-40B4-BE49-F238E27FC236}">
                  <a16:creationId xmlns:a16="http://schemas.microsoft.com/office/drawing/2014/main" id="{473426A1-35AB-43B6-9A41-2142ACF3ACC4}"/>
                </a:ext>
                <a:ext uri="{C183D7F6-B498-43B3-948B-1728B52AA6E4}">
                  <adec:decorative xmlns:adec="http://schemas.microsoft.com/office/drawing/2017/decorative" val="1"/>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rgbClr val="7F35AB"/>
                </a:gs>
                <a:gs pos="87000">
                  <a:srgbClr val="264088"/>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0" name="Text Placeholder 862">
            <a:extLst>
              <a:ext uri="{FF2B5EF4-FFF2-40B4-BE49-F238E27FC236}">
                <a16:creationId xmlns:a16="http://schemas.microsoft.com/office/drawing/2014/main" id="{BB1BA4EC-6D18-954E-81DD-4678CFBE6FFB}"/>
              </a:ext>
            </a:extLst>
          </p:cNvPr>
          <p:cNvSpPr>
            <a:spLocks noGrp="1"/>
          </p:cNvSpPr>
          <p:nvPr>
            <p:ph type="body" sz="quarter" idx="12" hasCustomPrompt="1"/>
          </p:nvPr>
        </p:nvSpPr>
        <p:spPr>
          <a:xfrm>
            <a:off x="608013" y="2233670"/>
            <a:ext cx="6497867" cy="2285999"/>
          </a:xfrm>
        </p:spPr>
        <p:txBody>
          <a:bodyPr anchor="ctr"/>
          <a:lstStyle>
            <a:lvl1pPr>
              <a:lnSpc>
                <a:spcPct val="100000"/>
              </a:lnSpc>
              <a:spcBef>
                <a:spcPts val="0"/>
              </a:spcBef>
              <a:defRPr sz="3600">
                <a:solidFill>
                  <a:schemeClr val="accent5"/>
                </a:solidFill>
              </a:defRPr>
            </a:lvl1pPr>
            <a:lvl2pPr marL="273050" indent="0">
              <a:buNone/>
              <a:defRPr/>
            </a:lvl2pPr>
          </a:lstStyle>
          <a:p>
            <a:pPr lvl="0"/>
            <a:r>
              <a:rPr lang="en-US"/>
              <a:t>Slide with large text placeholder, decoration shows a plum gradient parallelogram.</a:t>
            </a:r>
          </a:p>
        </p:txBody>
      </p:sp>
      <p:pic>
        <p:nvPicPr>
          <p:cNvPr id="13" name="Graphic 12">
            <a:extLst>
              <a:ext uri="{FF2B5EF4-FFF2-40B4-BE49-F238E27FC236}">
                <a16:creationId xmlns:a16="http://schemas.microsoft.com/office/drawing/2014/main" id="{020D20A8-C786-6748-8A0E-D0CA13B8DF7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61E350AC-1475-D749-AF9C-E3A92DA17D69}"/>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6" name="page number">
            <a:extLst>
              <a:ext uri="{FF2B5EF4-FFF2-40B4-BE49-F238E27FC236}">
                <a16:creationId xmlns:a16="http://schemas.microsoft.com/office/drawing/2014/main" id="{312DD3E6-E621-1B4F-9197-621CC0C346A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4140137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Big Statement - Aqua">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E088029-FE4A-1B4C-A072-67918A54839D}"/>
              </a:ext>
              <a:ext uri="{C183D7F6-B498-43B3-948B-1728B52AA6E4}">
                <adec:decorative xmlns:adec="http://schemas.microsoft.com/office/drawing/2017/decorative" val="1"/>
              </a:ext>
            </a:extLst>
          </p:cNvPr>
          <p:cNvGrpSpPr/>
          <p:nvPr userDrawn="1"/>
        </p:nvGrpSpPr>
        <p:grpSpPr>
          <a:xfrm>
            <a:off x="-991446" y="-1855011"/>
            <a:ext cx="13468141" cy="9864449"/>
            <a:chOff x="-991446" y="-1855011"/>
            <a:chExt cx="13468141" cy="9864449"/>
          </a:xfrm>
        </p:grpSpPr>
        <p:sp>
          <p:nvSpPr>
            <p:cNvPr id="15" name="Freeform: Shape 14">
              <a:extLst>
                <a:ext uri="{FF2B5EF4-FFF2-40B4-BE49-F238E27FC236}">
                  <a16:creationId xmlns:a16="http://schemas.microsoft.com/office/drawing/2014/main" id="{19A14F3E-8802-40CC-94BC-F7A8969E93E3}"/>
                </a:ext>
                <a:ext uri="{C183D7F6-B498-43B3-948B-1728B52AA6E4}">
                  <adec:decorative xmlns:adec="http://schemas.microsoft.com/office/drawing/2017/decorative" val="1"/>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0" name="Freeform: Shape 19">
              <a:extLst>
                <a:ext uri="{FF2B5EF4-FFF2-40B4-BE49-F238E27FC236}">
                  <a16:creationId xmlns:a16="http://schemas.microsoft.com/office/drawing/2014/main" id="{0CD52C01-87CF-4DAA-AF73-217E439433CA}"/>
                </a:ext>
                <a:ext uri="{C183D7F6-B498-43B3-948B-1728B52AA6E4}">
                  <adec:decorative xmlns:adec="http://schemas.microsoft.com/office/drawing/2017/decorative" val="1"/>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accent3"/>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9" name="Text Placeholder 862">
            <a:extLst>
              <a:ext uri="{FF2B5EF4-FFF2-40B4-BE49-F238E27FC236}">
                <a16:creationId xmlns:a16="http://schemas.microsoft.com/office/drawing/2014/main" id="{113BEA88-710C-A54D-A13C-5E36B6B878B7}"/>
              </a:ext>
            </a:extLst>
          </p:cNvPr>
          <p:cNvSpPr>
            <a:spLocks noGrp="1"/>
          </p:cNvSpPr>
          <p:nvPr>
            <p:ph type="body" sz="quarter" idx="12" hasCustomPrompt="1"/>
          </p:nvPr>
        </p:nvSpPr>
        <p:spPr>
          <a:xfrm>
            <a:off x="608013" y="2233670"/>
            <a:ext cx="6497867" cy="2285999"/>
          </a:xfrm>
        </p:spPr>
        <p:txBody>
          <a:bodyPr anchor="ctr"/>
          <a:lstStyle>
            <a:lvl1pPr>
              <a:lnSpc>
                <a:spcPct val="100000"/>
              </a:lnSpc>
              <a:spcBef>
                <a:spcPts val="0"/>
              </a:spcBef>
              <a:defRPr sz="3600">
                <a:solidFill>
                  <a:schemeClr val="accent1"/>
                </a:solidFill>
              </a:defRPr>
            </a:lvl1pPr>
            <a:lvl2pPr marL="273050" indent="0">
              <a:buNone/>
              <a:defRPr/>
            </a:lvl2pPr>
          </a:lstStyle>
          <a:p>
            <a:pPr lvl="0"/>
            <a:r>
              <a:rPr lang="en-US"/>
              <a:t>Slide with large text placeholder, decoration shows an aqua gradient parallelogram.</a:t>
            </a:r>
          </a:p>
        </p:txBody>
      </p:sp>
      <p:pic>
        <p:nvPicPr>
          <p:cNvPr id="13" name="Graphic 12">
            <a:extLst>
              <a:ext uri="{FF2B5EF4-FFF2-40B4-BE49-F238E27FC236}">
                <a16:creationId xmlns:a16="http://schemas.microsoft.com/office/drawing/2014/main" id="{6C367E7D-27EB-DB42-901F-5E8EDE8B1D8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4C8BAF66-C969-D84D-8FC8-7692D54BF5A4}"/>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6" name="page number">
            <a:extLst>
              <a:ext uri="{FF2B5EF4-FFF2-40B4-BE49-F238E27FC236}">
                <a16:creationId xmlns:a16="http://schemas.microsoft.com/office/drawing/2014/main" id="{3A15EC20-3B57-4E4E-872C-A34852CBEF1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432193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6" name="Click to edit text">
            <a:extLst>
              <a:ext uri="{FF2B5EF4-FFF2-40B4-BE49-F238E27FC236}">
                <a16:creationId xmlns:a16="http://schemas.microsoft.com/office/drawing/2014/main" id="{B29EB907-51A5-4D60-B03A-85DECB7627F9}"/>
              </a:ext>
            </a:extLst>
          </p:cNvPr>
          <p:cNvSpPr>
            <a:spLocks noGrp="1"/>
          </p:cNvSpPr>
          <p:nvPr>
            <p:ph type="body" sz="quarter" idx="23" hasCustomPrompt="1"/>
          </p:nvPr>
        </p:nvSpPr>
        <p:spPr>
          <a:xfrm>
            <a:off x="2894013" y="1359907"/>
            <a:ext cx="7315200" cy="4322783"/>
          </a:xfrm>
        </p:spPr>
        <p:txBody>
          <a:bodyPr anchor="t"/>
          <a:lstStyle>
            <a:lvl1pPr marL="0" indent="0">
              <a:spcBef>
                <a:spcPts val="1800"/>
              </a:spcBef>
              <a:buClr>
                <a:schemeClr val="accent2"/>
              </a:buClr>
              <a:buFont typeface="Open Sans" panose="020B0606030504020204" pitchFamily="34" charset="0"/>
              <a:buChar char="​"/>
              <a:defRPr>
                <a:solidFill>
                  <a:schemeClr val="accent2"/>
                </a:solidFill>
              </a:defRPr>
            </a:lvl1pPr>
            <a:lvl2pPr marL="0" indent="0">
              <a:spcBef>
                <a:spcPts val="600"/>
              </a:spcBef>
              <a:buFont typeface="Open Sans" panose="020B0606030504020204" pitchFamily="34" charset="0"/>
              <a:buChar char="​"/>
              <a:defRPr/>
            </a:lvl2pPr>
            <a:lvl3pPr marL="342900" indent="0">
              <a:buFont typeface="Open Sans" panose="020B0606030504020204" pitchFamily="34" charset="0"/>
              <a:buNone/>
              <a:defRPr sz="1800"/>
            </a:lvl3pPr>
            <a:lvl4pPr marL="342900" indent="0">
              <a:buFont typeface="Open Sans" panose="020B0606030504020204" pitchFamily="34" charset="0"/>
              <a:buChar char="​"/>
              <a:tabLst/>
              <a:defRPr sz="1800">
                <a:solidFill>
                  <a:schemeClr val="tx2"/>
                </a:solidFill>
              </a:defRPr>
            </a:lvl4pPr>
            <a:lvl5pPr marL="342900" indent="0">
              <a:buFont typeface="Open Sans" panose="020B0606030504020204" pitchFamily="34" charset="0"/>
              <a:buChar char="​"/>
              <a:tabLst/>
              <a:defRPr sz="1800">
                <a:solidFill>
                  <a:schemeClr val="tx2"/>
                </a:solidFill>
              </a:defRPr>
            </a:lvl5pPr>
            <a:lvl6pPr marL="342900" indent="0">
              <a:buFont typeface="Open Sans" panose="020B0606030504020204" pitchFamily="34" charset="0"/>
              <a:buChar char="​"/>
              <a:defRPr sz="1800">
                <a:solidFill>
                  <a:schemeClr val="tx2"/>
                </a:solidFill>
              </a:defRPr>
            </a:lvl6pPr>
            <a:lvl7pPr marL="342900" indent="0">
              <a:buFont typeface="Open Sans" panose="020B0606030504020204" pitchFamily="34" charset="0"/>
              <a:buChar char="​"/>
              <a:defRPr sz="1800">
                <a:solidFill>
                  <a:schemeClr val="tx2"/>
                </a:solidFill>
              </a:defRPr>
            </a:lvl7pPr>
            <a:lvl8pPr marL="342900" indent="0">
              <a:buFont typeface="Open Sans" panose="020B0606030504020204" pitchFamily="34" charset="0"/>
              <a:buChar char="​"/>
              <a:defRPr sz="1800">
                <a:solidFill>
                  <a:schemeClr val="tx2"/>
                </a:solidFill>
              </a:defRPr>
            </a:lvl8pPr>
            <a:lvl9pPr marL="342900" indent="0">
              <a:buFont typeface="Open Sans" panose="020B0606030504020204" pitchFamily="34" charset="0"/>
              <a:buChar char="​"/>
              <a:defRPr sz="1800">
                <a:solidFill>
                  <a:schemeClr val="tx2"/>
                </a:solidFill>
              </a:defRPr>
            </a:lvl9pPr>
          </a:lstStyle>
          <a:p>
            <a:pPr lvl="0"/>
            <a:r>
              <a:rPr lang="en-US"/>
              <a:t>Edit text</a:t>
            </a:r>
          </a:p>
        </p:txBody>
      </p:sp>
      <p:sp>
        <p:nvSpPr>
          <p:cNvPr id="730" name="page number">
            <a:extLst>
              <a:ext uri="{FF2B5EF4-FFF2-40B4-BE49-F238E27FC236}">
                <a16:creationId xmlns:a16="http://schemas.microsoft.com/office/drawing/2014/main" id="{AB8D1A6B-3CE6-468D-804E-6300F8B6DC8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2" name="TextBox 1">
            <a:extLst>
              <a:ext uri="{FF2B5EF4-FFF2-40B4-BE49-F238E27FC236}">
                <a16:creationId xmlns:a16="http://schemas.microsoft.com/office/drawing/2014/main" id="{EFAB009F-8C77-4345-BB40-5C6D1F329C80}"/>
              </a:ext>
            </a:extLst>
          </p:cNvPr>
          <p:cNvSpPr txBox="1"/>
          <p:nvPr userDrawn="1"/>
        </p:nvSpPr>
        <p:spPr>
          <a:xfrm>
            <a:off x="610289" y="1257625"/>
            <a:ext cx="1939871" cy="443198"/>
          </a:xfrm>
          <a:prstGeom prst="rect">
            <a:avLst/>
          </a:prstGeom>
        </p:spPr>
        <p:txBody>
          <a:bodyPr vert="horz" wrap="none" lIns="0" tIns="0" rIns="0" bIns="0" rtlCol="0" anchor="b">
            <a:noAutofit/>
          </a:bodyPr>
          <a:lstStyle>
            <a:lvl1pPr>
              <a:lnSpc>
                <a:spcPct val="90000"/>
              </a:lnSpc>
              <a:spcBef>
                <a:spcPct val="0"/>
              </a:spcBef>
              <a:buNone/>
              <a:defRPr sz="3200" b="0">
                <a:solidFill>
                  <a:schemeClr val="accent2"/>
                </a:solidFill>
                <a:latin typeface="+mj-lt"/>
              </a:defRPr>
            </a:lvl1pPr>
          </a:lstStyle>
          <a:p>
            <a:pPr lvl="0"/>
            <a:r>
              <a:rPr lang="en-US"/>
              <a:t>Agenda</a:t>
            </a:r>
          </a:p>
        </p:txBody>
      </p:sp>
    </p:spTree>
    <p:extLst>
      <p:ext uri="{BB962C8B-B14F-4D97-AF65-F5344CB8AC3E}">
        <p14:creationId xmlns:p14="http://schemas.microsoft.com/office/powerpoint/2010/main" val="27388977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ig Statement with Icon - Ocean">
    <p:spTree>
      <p:nvGrpSpPr>
        <p:cNvPr id="1" name=""/>
        <p:cNvGrpSpPr/>
        <p:nvPr/>
      </p:nvGrpSpPr>
      <p:grpSpPr>
        <a:xfrm>
          <a:off x="0" y="0"/>
          <a:ext cx="0" cy="0"/>
          <a:chOff x="0" y="0"/>
          <a:chExt cx="0" cy="0"/>
        </a:xfrm>
      </p:grpSpPr>
      <p:sp>
        <p:nvSpPr>
          <p:cNvPr id="18" name="Text Placeholder 862">
            <a:extLst>
              <a:ext uri="{FF2B5EF4-FFF2-40B4-BE49-F238E27FC236}">
                <a16:creationId xmlns:a16="http://schemas.microsoft.com/office/drawing/2014/main" id="{E56855D3-D3B3-4208-ADBF-9790190F0A6E}"/>
              </a:ext>
            </a:extLst>
          </p:cNvPr>
          <p:cNvSpPr>
            <a:spLocks noGrp="1"/>
          </p:cNvSpPr>
          <p:nvPr>
            <p:ph type="body" sz="quarter" idx="12" hasCustomPrompt="1"/>
          </p:nvPr>
        </p:nvSpPr>
        <p:spPr>
          <a:xfrm>
            <a:off x="608013" y="2514600"/>
            <a:ext cx="5556813" cy="18287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a:t>Slide with large text placeholder and circle graphic. Circle is ocean color with a sample icon in the center.</a:t>
            </a:r>
          </a:p>
        </p:txBody>
      </p:sp>
      <p:sp>
        <p:nvSpPr>
          <p:cNvPr id="6" name="Freeform: Shape 5">
            <a:extLst>
              <a:ext uri="{FF2B5EF4-FFF2-40B4-BE49-F238E27FC236}">
                <a16:creationId xmlns:a16="http://schemas.microsoft.com/office/drawing/2014/main" id="{B95FD2E6-B8EA-4366-97C4-6A53370F84D0}"/>
              </a:ext>
              <a:ext uri="{C183D7F6-B498-43B3-948B-1728B52AA6E4}">
                <adec:decorative xmlns:adec="http://schemas.microsoft.com/office/drawing/2017/decorative" val="1"/>
              </a:ext>
            </a:extLst>
          </p:cNvPr>
          <p:cNvSpPr/>
          <p:nvPr userDrawn="1"/>
        </p:nvSpPr>
        <p:spPr>
          <a:xfrm>
            <a:off x="5379720" y="-8061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0">
                <a:srgbClr val="F4F8FA"/>
              </a:gs>
              <a:gs pos="30000">
                <a:srgbClr val="F4F8FA"/>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47" name="Oval 2146" descr="place icon in center">
            <a:extLst>
              <a:ext uri="{FF2B5EF4-FFF2-40B4-BE49-F238E27FC236}">
                <a16:creationId xmlns:a16="http://schemas.microsoft.com/office/drawing/2014/main" id="{FDDA58E5-A99B-48C0-A6B7-6BAE32E46F62}"/>
              </a:ext>
              <a:ext uri="{C183D7F6-B498-43B3-948B-1728B52AA6E4}">
                <adec:decorative xmlns:adec="http://schemas.microsoft.com/office/drawing/2017/decorative" val="0"/>
              </a:ext>
            </a:extLst>
          </p:cNvPr>
          <p:cNvSpPr/>
          <p:nvPr userDrawn="1"/>
        </p:nvSpPr>
        <p:spPr bwMode="gray">
          <a:xfrm>
            <a:off x="7273815" y="1515193"/>
            <a:ext cx="3735912" cy="3735912"/>
          </a:xfrm>
          <a:prstGeom prst="ellipse">
            <a:avLst/>
          </a:prstGeom>
          <a:solidFill>
            <a:schemeClr val="bg1"/>
          </a:solidFill>
          <a:ln w="381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25" lvl="0" algn="ctr">
              <a:spcAft>
                <a:spcPts val="800"/>
              </a:spcAft>
            </a:pPr>
            <a:endParaRPr lang="en-US" sz="1400" kern="0"/>
          </a:p>
        </p:txBody>
      </p:sp>
      <p:sp>
        <p:nvSpPr>
          <p:cNvPr id="8" name="page number">
            <a:extLst>
              <a:ext uri="{FF2B5EF4-FFF2-40B4-BE49-F238E27FC236}">
                <a16:creationId xmlns:a16="http://schemas.microsoft.com/office/drawing/2014/main" id="{45469056-638C-FF40-8AA5-0675077535B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1955538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ig Statement with Icon - Indigo">
    <p:spTree>
      <p:nvGrpSpPr>
        <p:cNvPr id="1" name=""/>
        <p:cNvGrpSpPr/>
        <p:nvPr/>
      </p:nvGrpSpPr>
      <p:grpSpPr>
        <a:xfrm>
          <a:off x="0" y="0"/>
          <a:ext cx="0" cy="0"/>
          <a:chOff x="0" y="0"/>
          <a:chExt cx="0" cy="0"/>
        </a:xfrm>
      </p:grpSpPr>
      <p:sp>
        <p:nvSpPr>
          <p:cNvPr id="18" name="Text Placeholder 862">
            <a:extLst>
              <a:ext uri="{FF2B5EF4-FFF2-40B4-BE49-F238E27FC236}">
                <a16:creationId xmlns:a16="http://schemas.microsoft.com/office/drawing/2014/main" id="{E56855D3-D3B3-4208-ADBF-9790190F0A6E}"/>
              </a:ext>
            </a:extLst>
          </p:cNvPr>
          <p:cNvSpPr>
            <a:spLocks noGrp="1"/>
          </p:cNvSpPr>
          <p:nvPr>
            <p:ph type="body" sz="quarter" idx="12" hasCustomPrompt="1"/>
          </p:nvPr>
        </p:nvSpPr>
        <p:spPr>
          <a:xfrm>
            <a:off x="608013" y="2514600"/>
            <a:ext cx="5254471" cy="18287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a:t>Slide with large text placeholder and circle graphic. Circle is indigo with a sample icon in the center.</a:t>
            </a:r>
          </a:p>
        </p:txBody>
      </p:sp>
      <p:sp>
        <p:nvSpPr>
          <p:cNvPr id="8" name="Freeform: Shape 5">
            <a:extLst>
              <a:ext uri="{FF2B5EF4-FFF2-40B4-BE49-F238E27FC236}">
                <a16:creationId xmlns:a16="http://schemas.microsoft.com/office/drawing/2014/main" id="{D60E6AE3-A325-8F44-9E02-4550AD0A1164}"/>
              </a:ext>
              <a:ext uri="{C183D7F6-B498-43B3-948B-1728B52AA6E4}">
                <adec:decorative xmlns:adec="http://schemas.microsoft.com/office/drawing/2017/decorative" val="1"/>
              </a:ext>
            </a:extLst>
          </p:cNvPr>
          <p:cNvSpPr/>
          <p:nvPr userDrawn="1"/>
        </p:nvSpPr>
        <p:spPr>
          <a:xfrm>
            <a:off x="5379720" y="-8061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0">
                <a:srgbClr val="F4F8FA"/>
              </a:gs>
              <a:gs pos="29000">
                <a:srgbClr val="F4F8FA"/>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47" name="Oval 2146" descr="place icon in center">
            <a:extLst>
              <a:ext uri="{FF2B5EF4-FFF2-40B4-BE49-F238E27FC236}">
                <a16:creationId xmlns:a16="http://schemas.microsoft.com/office/drawing/2014/main" id="{FDDA58E5-A99B-48C0-A6B7-6BAE32E46F62}"/>
              </a:ext>
              <a:ext uri="{C183D7F6-B498-43B3-948B-1728B52AA6E4}">
                <adec:decorative xmlns:adec="http://schemas.microsoft.com/office/drawing/2017/decorative" val="0"/>
              </a:ext>
            </a:extLst>
          </p:cNvPr>
          <p:cNvSpPr/>
          <p:nvPr userDrawn="1"/>
        </p:nvSpPr>
        <p:spPr bwMode="gray">
          <a:xfrm rot="10800000">
            <a:off x="7273815" y="1515193"/>
            <a:ext cx="3735912" cy="3735912"/>
          </a:xfrm>
          <a:prstGeom prst="ellipse">
            <a:avLst/>
          </a:prstGeom>
          <a:solidFill>
            <a:schemeClr val="bg1"/>
          </a:solidFill>
          <a:ln w="38100">
            <a:solidFill>
              <a:schemeClr val="accent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25" lvl="0" algn="ctr">
              <a:spcAft>
                <a:spcPts val="800"/>
              </a:spcAft>
            </a:pPr>
            <a:endParaRPr lang="en-US" sz="1400" kern="0"/>
          </a:p>
        </p:txBody>
      </p:sp>
      <p:sp>
        <p:nvSpPr>
          <p:cNvPr id="7" name="page number">
            <a:extLst>
              <a:ext uri="{FF2B5EF4-FFF2-40B4-BE49-F238E27FC236}">
                <a16:creationId xmlns:a16="http://schemas.microsoft.com/office/drawing/2014/main" id="{2A1148C9-BE55-F64C-8A6E-A5239BDB408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7669609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ig Statement with Icon - Plum">
    <p:spTree>
      <p:nvGrpSpPr>
        <p:cNvPr id="1" name=""/>
        <p:cNvGrpSpPr/>
        <p:nvPr/>
      </p:nvGrpSpPr>
      <p:grpSpPr>
        <a:xfrm>
          <a:off x="0" y="0"/>
          <a:ext cx="0" cy="0"/>
          <a:chOff x="0" y="0"/>
          <a:chExt cx="0" cy="0"/>
        </a:xfrm>
      </p:grpSpPr>
      <p:sp>
        <p:nvSpPr>
          <p:cNvPr id="9" name="Text Placeholder 862">
            <a:extLst>
              <a:ext uri="{FF2B5EF4-FFF2-40B4-BE49-F238E27FC236}">
                <a16:creationId xmlns:a16="http://schemas.microsoft.com/office/drawing/2014/main" id="{0F507127-789E-994A-9A44-353C37E789F7}"/>
              </a:ext>
            </a:extLst>
          </p:cNvPr>
          <p:cNvSpPr>
            <a:spLocks noGrp="1"/>
          </p:cNvSpPr>
          <p:nvPr>
            <p:ph type="body" sz="quarter" idx="13" hasCustomPrompt="1"/>
          </p:nvPr>
        </p:nvSpPr>
        <p:spPr>
          <a:xfrm>
            <a:off x="608015" y="2514600"/>
            <a:ext cx="4647032" cy="1828799"/>
          </a:xfrm>
        </p:spPr>
        <p:txBody>
          <a:bodyPr anchor="ctr"/>
          <a:lstStyle>
            <a:lvl1pPr>
              <a:lnSpc>
                <a:spcPct val="100000"/>
              </a:lnSpc>
              <a:spcBef>
                <a:spcPts val="0"/>
              </a:spcBef>
              <a:defRPr sz="3600">
                <a:solidFill>
                  <a:schemeClr val="accent5"/>
                </a:solidFill>
              </a:defRPr>
            </a:lvl1pPr>
            <a:lvl2pPr marL="273050" indent="0">
              <a:buNone/>
              <a:defRPr/>
            </a:lvl2pPr>
          </a:lstStyle>
          <a:p>
            <a:pPr lvl="0"/>
            <a:r>
              <a:rPr lang="en-US"/>
              <a:t>Click to edit text and add a plum color icon to compliment or correspond to your statement.</a:t>
            </a:r>
          </a:p>
        </p:txBody>
      </p:sp>
      <p:sp>
        <p:nvSpPr>
          <p:cNvPr id="8" name="Freeform: Shape 5">
            <a:extLst>
              <a:ext uri="{FF2B5EF4-FFF2-40B4-BE49-F238E27FC236}">
                <a16:creationId xmlns:a16="http://schemas.microsoft.com/office/drawing/2014/main" id="{BB5EC970-0FCA-954A-B470-64D32C5DDFA8}"/>
              </a:ext>
              <a:ext uri="{C183D7F6-B498-43B3-948B-1728B52AA6E4}">
                <adec:decorative xmlns:adec="http://schemas.microsoft.com/office/drawing/2017/decorative" val="1"/>
              </a:ext>
            </a:extLst>
          </p:cNvPr>
          <p:cNvSpPr/>
          <p:nvPr userDrawn="1"/>
        </p:nvSpPr>
        <p:spPr>
          <a:xfrm>
            <a:off x="5379720" y="-8061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0">
                <a:srgbClr val="F4F8FA"/>
              </a:gs>
              <a:gs pos="30000">
                <a:srgbClr val="F4F8FA"/>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47" name="Oval 2146" descr="place icon in center">
            <a:extLst>
              <a:ext uri="{FF2B5EF4-FFF2-40B4-BE49-F238E27FC236}">
                <a16:creationId xmlns:a16="http://schemas.microsoft.com/office/drawing/2014/main" id="{FDDA58E5-A99B-48C0-A6B7-6BAE32E46F62}"/>
              </a:ext>
              <a:ext uri="{C183D7F6-B498-43B3-948B-1728B52AA6E4}">
                <adec:decorative xmlns:adec="http://schemas.microsoft.com/office/drawing/2017/decorative" val="0"/>
              </a:ext>
            </a:extLst>
          </p:cNvPr>
          <p:cNvSpPr/>
          <p:nvPr userDrawn="1"/>
        </p:nvSpPr>
        <p:spPr bwMode="gray">
          <a:xfrm>
            <a:off x="7273815" y="1515193"/>
            <a:ext cx="3735912" cy="3735912"/>
          </a:xfrm>
          <a:prstGeom prst="ellipse">
            <a:avLst/>
          </a:prstGeom>
          <a:solidFill>
            <a:schemeClr val="bg1"/>
          </a:solidFill>
          <a:ln w="38100">
            <a:solidFill>
              <a:schemeClr val="accent5"/>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25" lvl="0" algn="ctr">
              <a:spcAft>
                <a:spcPts val="800"/>
              </a:spcAft>
            </a:pPr>
            <a:endParaRPr lang="en-US" sz="1400" kern="0"/>
          </a:p>
        </p:txBody>
      </p:sp>
      <p:sp>
        <p:nvSpPr>
          <p:cNvPr id="7" name="page number">
            <a:extLst>
              <a:ext uri="{FF2B5EF4-FFF2-40B4-BE49-F238E27FC236}">
                <a16:creationId xmlns:a16="http://schemas.microsoft.com/office/drawing/2014/main" id="{4144FBF0-61D7-2140-A159-ECF2E9CDDA2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746159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ig Statement with Photo">
    <p:spTree>
      <p:nvGrpSpPr>
        <p:cNvPr id="1" name=""/>
        <p:cNvGrpSpPr/>
        <p:nvPr/>
      </p:nvGrpSpPr>
      <p:grpSpPr>
        <a:xfrm>
          <a:off x="0" y="0"/>
          <a:ext cx="0" cy="0"/>
          <a:chOff x="0" y="0"/>
          <a:chExt cx="0" cy="0"/>
        </a:xfrm>
      </p:grpSpPr>
      <p:sp>
        <p:nvSpPr>
          <p:cNvPr id="17" name="Text Placeholder 862">
            <a:extLst>
              <a:ext uri="{FF2B5EF4-FFF2-40B4-BE49-F238E27FC236}">
                <a16:creationId xmlns:a16="http://schemas.microsoft.com/office/drawing/2014/main" id="{C8F55BC8-3E55-49EB-BF20-18EB4F7F5970}"/>
              </a:ext>
            </a:extLst>
          </p:cNvPr>
          <p:cNvSpPr>
            <a:spLocks noGrp="1"/>
          </p:cNvSpPr>
          <p:nvPr>
            <p:ph type="body" sz="quarter" idx="12" hasCustomPrompt="1"/>
          </p:nvPr>
        </p:nvSpPr>
        <p:spPr>
          <a:xfrm>
            <a:off x="608014" y="2514600"/>
            <a:ext cx="5485844" cy="18287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a:t>Click to add text</a:t>
            </a:r>
          </a:p>
        </p:txBody>
      </p:sp>
      <p:sp>
        <p:nvSpPr>
          <p:cNvPr id="4" name="Picture Placeholder 3">
            <a:extLst>
              <a:ext uri="{FF2B5EF4-FFF2-40B4-BE49-F238E27FC236}">
                <a16:creationId xmlns:a16="http://schemas.microsoft.com/office/drawing/2014/main" id="{05DD6E7D-B875-48DF-B6A8-450BD6AE1716}"/>
              </a:ext>
            </a:extLst>
          </p:cNvPr>
          <p:cNvSpPr>
            <a:spLocks noGrp="1"/>
          </p:cNvSpPr>
          <p:nvPr>
            <p:ph type="pic" sz="quarter" idx="11" hasCustomPrompt="1"/>
          </p:nvPr>
        </p:nvSpPr>
        <p:spPr>
          <a:xfrm>
            <a:off x="6785688" y="0"/>
            <a:ext cx="5403138" cy="6764798"/>
          </a:xfrm>
        </p:spPr>
        <p:txBody>
          <a:bodyPr lIns="640080" tIns="0" rIns="640080" anchor="ctr"/>
          <a:lstStyle>
            <a:lvl1pPr algn="ctr">
              <a:defRPr/>
            </a:lvl1pPr>
          </a:lstStyle>
          <a:p>
            <a:r>
              <a:rPr lang="en-US"/>
              <a:t>Click on the icon to insert a picture from your computer</a:t>
            </a:r>
          </a:p>
        </p:txBody>
      </p:sp>
      <p:sp>
        <p:nvSpPr>
          <p:cNvPr id="6" name="page number">
            <a:extLst>
              <a:ext uri="{FF2B5EF4-FFF2-40B4-BE49-F238E27FC236}">
                <a16:creationId xmlns:a16="http://schemas.microsoft.com/office/drawing/2014/main" id="{1AAC44A2-B8BC-4B45-BE44-C4C65AFCB66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3108222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ig Statistic">
    <p:bg>
      <p:bgPr>
        <a:solidFill>
          <a:srgbClr val="F4F8FA"/>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B2561DF-30FD-6C49-A8A6-D040520C9F89}"/>
              </a:ext>
              <a:ext uri="{C183D7F6-B498-43B3-948B-1728B52AA6E4}">
                <adec:decorative xmlns:adec="http://schemas.microsoft.com/office/drawing/2017/decorative" val="1"/>
              </a:ext>
            </a:extLst>
          </p:cNvPr>
          <p:cNvGrpSpPr/>
          <p:nvPr userDrawn="1"/>
        </p:nvGrpSpPr>
        <p:grpSpPr>
          <a:xfrm>
            <a:off x="0" y="0"/>
            <a:ext cx="12188822" cy="5193397"/>
            <a:chOff x="0" y="0"/>
            <a:chExt cx="12188822" cy="5193397"/>
          </a:xfrm>
        </p:grpSpPr>
        <p:sp>
          <p:nvSpPr>
            <p:cNvPr id="5" name="Rectangle 4">
              <a:extLst>
                <a:ext uri="{FF2B5EF4-FFF2-40B4-BE49-F238E27FC236}">
                  <a16:creationId xmlns:a16="http://schemas.microsoft.com/office/drawing/2014/main" id="{80F1D41E-848B-4178-A0D2-2A18C6921400}"/>
                </a:ext>
                <a:ext uri="{C183D7F6-B498-43B3-948B-1728B52AA6E4}">
                  <adec:decorative xmlns:adec="http://schemas.microsoft.com/office/drawing/2017/decorative" val="1"/>
                </a:ext>
              </a:extLst>
            </p:cNvPr>
            <p:cNvSpPr/>
            <p:nvPr userDrawn="1"/>
          </p:nvSpPr>
          <p:spPr bwMode="hidden">
            <a:xfrm>
              <a:off x="0" y="0"/>
              <a:ext cx="12188822" cy="433228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7" name="Oval 6">
              <a:extLst>
                <a:ext uri="{FF2B5EF4-FFF2-40B4-BE49-F238E27FC236}">
                  <a16:creationId xmlns:a16="http://schemas.microsoft.com/office/drawing/2014/main" id="{F1ED419A-30D8-44AB-9256-156B54D449CD}"/>
                </a:ext>
                <a:ext uri="{C183D7F6-B498-43B3-948B-1728B52AA6E4}">
                  <adec:decorative xmlns:adec="http://schemas.microsoft.com/office/drawing/2017/decorative" val="1"/>
                </a:ext>
              </a:extLst>
            </p:cNvPr>
            <p:cNvSpPr/>
            <p:nvPr userDrawn="1"/>
          </p:nvSpPr>
          <p:spPr bwMode="white">
            <a:xfrm>
              <a:off x="672527" y="722997"/>
              <a:ext cx="4470400" cy="44704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5" name="Text Placeholder 14" descr="Doughnut chart label 3">
            <a:extLst>
              <a:ext uri="{FF2B5EF4-FFF2-40B4-BE49-F238E27FC236}">
                <a16:creationId xmlns:a16="http://schemas.microsoft.com/office/drawing/2014/main" id="{E4BDA96F-134D-4855-8751-F1043ABF3B47}"/>
              </a:ext>
            </a:extLst>
          </p:cNvPr>
          <p:cNvSpPr>
            <a:spLocks noGrp="1"/>
          </p:cNvSpPr>
          <p:nvPr>
            <p:ph type="body" sz="quarter" idx="11" hasCustomPrompt="1"/>
          </p:nvPr>
        </p:nvSpPr>
        <p:spPr>
          <a:xfrm>
            <a:off x="6096000" y="2514599"/>
            <a:ext cx="5027613" cy="1371601"/>
          </a:xfrm>
        </p:spPr>
        <p:txBody>
          <a:bodyPr anchor="ctr"/>
          <a:lstStyle>
            <a:lvl1pPr>
              <a:spcBef>
                <a:spcPts val="0"/>
              </a:spcBef>
              <a:defRPr sz="3600">
                <a:solidFill>
                  <a:schemeClr val="accent2"/>
                </a:solidFill>
              </a:defRPr>
            </a:lvl1pPr>
          </a:lstStyle>
          <a:p>
            <a:pPr lvl="0"/>
            <a:r>
              <a:rPr lang="en-US"/>
              <a:t>Doughnut Chart slide, click to add text here</a:t>
            </a:r>
          </a:p>
        </p:txBody>
      </p:sp>
      <p:sp>
        <p:nvSpPr>
          <p:cNvPr id="23" name="Chart Placeholder 22">
            <a:extLst>
              <a:ext uri="{FF2B5EF4-FFF2-40B4-BE49-F238E27FC236}">
                <a16:creationId xmlns:a16="http://schemas.microsoft.com/office/drawing/2014/main" id="{4093E53D-7586-4113-99BD-F45F1343692F}"/>
              </a:ext>
            </a:extLst>
          </p:cNvPr>
          <p:cNvSpPr>
            <a:spLocks noGrp="1"/>
          </p:cNvSpPr>
          <p:nvPr>
            <p:ph type="chart" sz="quarter" idx="13" hasCustomPrompt="1"/>
          </p:nvPr>
        </p:nvSpPr>
        <p:spPr>
          <a:xfrm>
            <a:off x="662672" y="722997"/>
            <a:ext cx="4480256" cy="4480256"/>
          </a:xfrm>
        </p:spPr>
        <p:txBody>
          <a:bodyPr anchor="ctr"/>
          <a:lstStyle>
            <a:lvl1pPr algn="ctr">
              <a:defRPr/>
            </a:lvl1pPr>
          </a:lstStyle>
          <a:p>
            <a:r>
              <a:rPr lang="en-US"/>
              <a:t>Click to insert a </a:t>
            </a:r>
            <a:br>
              <a:rPr lang="en-US"/>
            </a:br>
            <a:r>
              <a:rPr lang="en-US"/>
              <a:t>Doughnut chart</a:t>
            </a:r>
          </a:p>
        </p:txBody>
      </p:sp>
      <p:sp>
        <p:nvSpPr>
          <p:cNvPr id="13" name="Text Placeholder 12" descr="Doughnut chart label 1">
            <a:extLst>
              <a:ext uri="{FF2B5EF4-FFF2-40B4-BE49-F238E27FC236}">
                <a16:creationId xmlns:a16="http://schemas.microsoft.com/office/drawing/2014/main" id="{8C4F4198-4BE0-4282-8B86-20DED598DC17}"/>
              </a:ext>
            </a:extLst>
          </p:cNvPr>
          <p:cNvSpPr>
            <a:spLocks noGrp="1"/>
          </p:cNvSpPr>
          <p:nvPr>
            <p:ph type="body" sz="quarter" idx="18"/>
          </p:nvPr>
        </p:nvSpPr>
        <p:spPr>
          <a:xfrm>
            <a:off x="608330" y="5507147"/>
            <a:ext cx="1371064" cy="423862"/>
          </a:xfrm>
        </p:spPr>
        <p:txBody>
          <a:bodyPr/>
          <a:lstStyle>
            <a:lvl1pPr algn="l">
              <a:defRPr sz="1200">
                <a:solidFill>
                  <a:schemeClr val="tx2"/>
                </a:solidFill>
              </a:defRPr>
            </a:lvl1pPr>
          </a:lstStyle>
          <a:p>
            <a:pPr lvl="0"/>
            <a:r>
              <a:rPr lang="en-GB"/>
              <a:t>Click to edit Master text styles</a:t>
            </a:r>
          </a:p>
        </p:txBody>
      </p:sp>
      <p:sp>
        <p:nvSpPr>
          <p:cNvPr id="70" name="Text Placeholder 12" descr="Doughnut chart label 2">
            <a:extLst>
              <a:ext uri="{FF2B5EF4-FFF2-40B4-BE49-F238E27FC236}">
                <a16:creationId xmlns:a16="http://schemas.microsoft.com/office/drawing/2014/main" id="{4B5F4E67-F2E8-4777-B495-668C321DCBAF}"/>
              </a:ext>
            </a:extLst>
          </p:cNvPr>
          <p:cNvSpPr>
            <a:spLocks noGrp="1"/>
          </p:cNvSpPr>
          <p:nvPr>
            <p:ph type="body" sz="quarter" idx="19"/>
          </p:nvPr>
        </p:nvSpPr>
        <p:spPr>
          <a:xfrm>
            <a:off x="2436416" y="5507147"/>
            <a:ext cx="1371064" cy="423862"/>
          </a:xfrm>
        </p:spPr>
        <p:txBody>
          <a:bodyPr/>
          <a:lstStyle>
            <a:lvl1pPr algn="l">
              <a:defRPr sz="1200">
                <a:solidFill>
                  <a:schemeClr val="tx2"/>
                </a:solidFill>
              </a:defRPr>
            </a:lvl1pPr>
          </a:lstStyle>
          <a:p>
            <a:pPr lvl="0"/>
            <a:r>
              <a:rPr lang="en-GB"/>
              <a:t>Click to edit Master text styles</a:t>
            </a:r>
          </a:p>
        </p:txBody>
      </p:sp>
      <p:sp>
        <p:nvSpPr>
          <p:cNvPr id="71" name="Text Placeholder 12" descr="Doughnut chart label 4">
            <a:extLst>
              <a:ext uri="{FF2B5EF4-FFF2-40B4-BE49-F238E27FC236}">
                <a16:creationId xmlns:a16="http://schemas.microsoft.com/office/drawing/2014/main" id="{704846F3-64ED-4181-8AEC-68B9734DA96D}"/>
              </a:ext>
            </a:extLst>
          </p:cNvPr>
          <p:cNvSpPr>
            <a:spLocks noGrp="1"/>
          </p:cNvSpPr>
          <p:nvPr>
            <p:ph type="body" sz="quarter" idx="20"/>
          </p:nvPr>
        </p:nvSpPr>
        <p:spPr>
          <a:xfrm>
            <a:off x="4261103" y="5507147"/>
            <a:ext cx="1371064" cy="423862"/>
          </a:xfrm>
        </p:spPr>
        <p:txBody>
          <a:bodyPr/>
          <a:lstStyle>
            <a:lvl1pPr algn="l">
              <a:defRPr sz="1200">
                <a:solidFill>
                  <a:schemeClr val="tx2"/>
                </a:solidFill>
              </a:defRPr>
            </a:lvl1pPr>
          </a:lstStyle>
          <a:p>
            <a:pPr lvl="0"/>
            <a:r>
              <a:rPr lang="en-GB"/>
              <a:t>Click to edit Master text styles</a:t>
            </a:r>
          </a:p>
        </p:txBody>
      </p:sp>
      <p:sp>
        <p:nvSpPr>
          <p:cNvPr id="72" name="Text Placeholder 12" descr="Doughnut chart label 5">
            <a:extLst>
              <a:ext uri="{FF2B5EF4-FFF2-40B4-BE49-F238E27FC236}">
                <a16:creationId xmlns:a16="http://schemas.microsoft.com/office/drawing/2014/main" id="{DD17F439-D919-44B7-889F-96A1DAF172D4}"/>
              </a:ext>
            </a:extLst>
          </p:cNvPr>
          <p:cNvSpPr>
            <a:spLocks noGrp="1"/>
          </p:cNvSpPr>
          <p:nvPr>
            <p:ph type="body" sz="quarter" idx="21"/>
          </p:nvPr>
        </p:nvSpPr>
        <p:spPr>
          <a:xfrm>
            <a:off x="6088109" y="5507147"/>
            <a:ext cx="1371064" cy="423862"/>
          </a:xfrm>
        </p:spPr>
        <p:txBody>
          <a:bodyPr/>
          <a:lstStyle>
            <a:lvl1pPr algn="l">
              <a:defRPr sz="1200">
                <a:solidFill>
                  <a:schemeClr val="tx2"/>
                </a:solidFill>
              </a:defRPr>
            </a:lvl1pPr>
          </a:lstStyle>
          <a:p>
            <a:pPr lvl="0"/>
            <a:r>
              <a:rPr lang="en-GB"/>
              <a:t>Click to edit Master text styles</a:t>
            </a:r>
          </a:p>
        </p:txBody>
      </p:sp>
      <p:sp>
        <p:nvSpPr>
          <p:cNvPr id="73" name="Text Placeholder 12" descr="Doughnut chart label 6">
            <a:extLst>
              <a:ext uri="{FF2B5EF4-FFF2-40B4-BE49-F238E27FC236}">
                <a16:creationId xmlns:a16="http://schemas.microsoft.com/office/drawing/2014/main" id="{0DA74846-CC03-44FE-9AE5-4975E808F8A0}"/>
              </a:ext>
            </a:extLst>
          </p:cNvPr>
          <p:cNvSpPr>
            <a:spLocks noGrp="1"/>
          </p:cNvSpPr>
          <p:nvPr>
            <p:ph type="body" sz="quarter" idx="22"/>
          </p:nvPr>
        </p:nvSpPr>
        <p:spPr>
          <a:xfrm>
            <a:off x="7920672" y="5507147"/>
            <a:ext cx="1371064" cy="423862"/>
          </a:xfrm>
        </p:spPr>
        <p:txBody>
          <a:bodyPr/>
          <a:lstStyle>
            <a:lvl1pPr algn="l">
              <a:defRPr sz="1200">
                <a:solidFill>
                  <a:schemeClr val="tx2"/>
                </a:solidFill>
              </a:defRPr>
            </a:lvl1pPr>
          </a:lstStyle>
          <a:p>
            <a:pPr lvl="0"/>
            <a:r>
              <a:rPr lang="en-GB"/>
              <a:t>Click to edit Master text styles</a:t>
            </a:r>
          </a:p>
        </p:txBody>
      </p:sp>
      <p:sp>
        <p:nvSpPr>
          <p:cNvPr id="16" name="page number">
            <a:extLst>
              <a:ext uri="{FF2B5EF4-FFF2-40B4-BE49-F238E27FC236}">
                <a16:creationId xmlns:a16="http://schemas.microsoft.com/office/drawing/2014/main" id="{5FED840F-E343-734C-96BA-0EFF5AE5DAD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3442894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page number">
            <a:extLst>
              <a:ext uri="{FF2B5EF4-FFF2-40B4-BE49-F238E27FC236}">
                <a16:creationId xmlns:a16="http://schemas.microsoft.com/office/drawing/2014/main" id="{BE17F87B-8433-6C45-84D8-13DF5C0ADDB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4099955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hank You / Closing - Leaf">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5EF2240-266A-4843-B008-4BC7F29D2615}"/>
              </a:ext>
              <a:ext uri="{C183D7F6-B498-43B3-948B-1728B52AA6E4}">
                <adec:decorative xmlns:adec="http://schemas.microsoft.com/office/drawing/2017/decorative" val="1"/>
              </a:ext>
            </a:extLst>
          </p:cNvPr>
          <p:cNvGrpSpPr/>
          <p:nvPr userDrawn="1"/>
        </p:nvGrpSpPr>
        <p:grpSpPr>
          <a:xfrm>
            <a:off x="-2096828" y="875736"/>
            <a:ext cx="8395793" cy="2908667"/>
            <a:chOff x="-2096828" y="875736"/>
            <a:chExt cx="8395793" cy="2908667"/>
          </a:xfrm>
        </p:grpSpPr>
        <p:sp>
          <p:nvSpPr>
            <p:cNvPr id="8" name="Freeform 7">
              <a:extLst>
                <a:ext uri="{FF2B5EF4-FFF2-40B4-BE49-F238E27FC236}">
                  <a16:creationId xmlns:a16="http://schemas.microsoft.com/office/drawing/2014/main" id="{390856DC-2061-2B48-BE11-4479A868B88E}"/>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9" name="Freeform 8">
              <a:extLst>
                <a:ext uri="{FF2B5EF4-FFF2-40B4-BE49-F238E27FC236}">
                  <a16:creationId xmlns:a16="http://schemas.microsoft.com/office/drawing/2014/main" id="{798277E7-A565-C042-AA42-42D59F2BB625}"/>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94000">
                  <a:schemeClr val="bg1"/>
                </a:gs>
                <a:gs pos="16000">
                  <a:schemeClr val="accent4"/>
                </a:gs>
                <a:gs pos="76000">
                  <a:schemeClr val="bg1"/>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0" name="TextBox 9">
            <a:extLst>
              <a:ext uri="{FF2B5EF4-FFF2-40B4-BE49-F238E27FC236}">
                <a16:creationId xmlns:a16="http://schemas.microsoft.com/office/drawing/2014/main" id="{01F07DE2-A4BE-3B43-A385-D616B948566C}"/>
              </a:ext>
            </a:extLst>
          </p:cNvPr>
          <p:cNvSpPr txBox="1"/>
          <p:nvPr userDrawn="1"/>
        </p:nvSpPr>
        <p:spPr>
          <a:xfrm>
            <a:off x="7122912" y="4133697"/>
            <a:ext cx="3585557" cy="692497"/>
          </a:xfrm>
          <a:prstGeom prst="rect">
            <a:avLst/>
          </a:prstGeom>
        </p:spPr>
        <p:txBody>
          <a:bodyPr wrap="square" lIns="0" tIns="0" rIns="0" bIns="0" rtlCol="0">
            <a:spAutoFit/>
          </a:bodyPr>
          <a:lstStyle/>
          <a:p>
            <a:pPr algn="r" defTabSz="914400" rtl="0" eaLnBrk="1" latinLnBrk="0" hangingPunct="1">
              <a:lnSpc>
                <a:spcPct val="90000"/>
              </a:lnSpc>
              <a:spcBef>
                <a:spcPct val="0"/>
              </a:spcBef>
              <a:spcAft>
                <a:spcPts val="600"/>
              </a:spcAft>
              <a:buNone/>
            </a:pPr>
            <a:r>
              <a:rPr lang="en-US" sz="5000" b="0" kern="1200" cap="none" baseline="0">
                <a:solidFill>
                  <a:schemeClr val="accent2"/>
                </a:solidFill>
                <a:latin typeface="+mj-lt"/>
                <a:ea typeface="+mj-ea"/>
                <a:cs typeface="+mj-cs"/>
              </a:rPr>
              <a:t>Thank You</a:t>
            </a:r>
          </a:p>
        </p:txBody>
      </p:sp>
      <p:pic>
        <p:nvPicPr>
          <p:cNvPr id="13" name="Graphic 12">
            <a:extLst>
              <a:ext uri="{FF2B5EF4-FFF2-40B4-BE49-F238E27FC236}">
                <a16:creationId xmlns:a16="http://schemas.microsoft.com/office/drawing/2014/main" id="{083A34EF-ECB2-4146-A506-C274E70D968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2B712F1C-B8CD-7646-A97B-4158C30FC0C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6165352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hank You / Closing - Plum">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27B38C5-18A7-2D47-B7BC-7C6354836CCB}"/>
              </a:ext>
              <a:ext uri="{C183D7F6-B498-43B3-948B-1728B52AA6E4}">
                <adec:decorative xmlns:adec="http://schemas.microsoft.com/office/drawing/2017/decorative" val="1"/>
              </a:ext>
            </a:extLst>
          </p:cNvPr>
          <p:cNvGrpSpPr/>
          <p:nvPr userDrawn="1"/>
        </p:nvGrpSpPr>
        <p:grpSpPr>
          <a:xfrm>
            <a:off x="-2096828" y="875736"/>
            <a:ext cx="8395793" cy="2908667"/>
            <a:chOff x="-2096828" y="875736"/>
            <a:chExt cx="8395793" cy="2908667"/>
          </a:xfrm>
        </p:grpSpPr>
        <p:sp>
          <p:nvSpPr>
            <p:cNvPr id="8" name="Freeform 7">
              <a:extLst>
                <a:ext uri="{FF2B5EF4-FFF2-40B4-BE49-F238E27FC236}">
                  <a16:creationId xmlns:a16="http://schemas.microsoft.com/office/drawing/2014/main" id="{67662624-1916-1147-8673-61A88FA00F73}"/>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9" name="Freeform 8">
              <a:extLst>
                <a:ext uri="{FF2B5EF4-FFF2-40B4-BE49-F238E27FC236}">
                  <a16:creationId xmlns:a16="http://schemas.microsoft.com/office/drawing/2014/main" id="{FD09CC14-B3A3-6744-9006-13C8D725B6F7}"/>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16000">
                  <a:schemeClr val="bg1">
                    <a:alpha val="0"/>
                  </a:schemeClr>
                </a:gs>
                <a:gs pos="77000">
                  <a:schemeClr val="tx2">
                    <a:lumMod val="0"/>
                    <a:lumOff val="100000"/>
                  </a:schemeClr>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0" name="TextBox 9">
            <a:extLst>
              <a:ext uri="{FF2B5EF4-FFF2-40B4-BE49-F238E27FC236}">
                <a16:creationId xmlns:a16="http://schemas.microsoft.com/office/drawing/2014/main" id="{53EB9DBD-7EC8-8749-8D2B-52C66972D46E}"/>
              </a:ext>
            </a:extLst>
          </p:cNvPr>
          <p:cNvSpPr txBox="1"/>
          <p:nvPr userDrawn="1"/>
        </p:nvSpPr>
        <p:spPr>
          <a:xfrm>
            <a:off x="7122912" y="4133697"/>
            <a:ext cx="3585557" cy="692497"/>
          </a:xfrm>
          <a:prstGeom prst="rect">
            <a:avLst/>
          </a:prstGeom>
        </p:spPr>
        <p:txBody>
          <a:bodyPr wrap="square" lIns="0" tIns="0" rIns="0" bIns="0" rtlCol="0">
            <a:spAutoFit/>
          </a:bodyPr>
          <a:lstStyle/>
          <a:p>
            <a:pPr algn="r" defTabSz="914400" rtl="0" eaLnBrk="1" latinLnBrk="0" hangingPunct="1">
              <a:lnSpc>
                <a:spcPct val="90000"/>
              </a:lnSpc>
              <a:spcBef>
                <a:spcPct val="0"/>
              </a:spcBef>
              <a:spcAft>
                <a:spcPts val="600"/>
              </a:spcAft>
              <a:buNone/>
            </a:pPr>
            <a:r>
              <a:rPr lang="en-US" sz="5000" b="0" kern="1200" cap="none" baseline="0">
                <a:solidFill>
                  <a:schemeClr val="accent2"/>
                </a:solidFill>
                <a:latin typeface="+mj-lt"/>
                <a:ea typeface="+mj-ea"/>
                <a:cs typeface="+mj-cs"/>
              </a:rPr>
              <a:t>Thank You</a:t>
            </a:r>
          </a:p>
        </p:txBody>
      </p:sp>
      <p:pic>
        <p:nvPicPr>
          <p:cNvPr id="13" name="Graphic 12">
            <a:extLst>
              <a:ext uri="{FF2B5EF4-FFF2-40B4-BE49-F238E27FC236}">
                <a16:creationId xmlns:a16="http://schemas.microsoft.com/office/drawing/2014/main" id="{C61EA87E-2139-1044-BE1B-4AB0B08424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0472DE30-0E15-7848-A56B-12C2A04ED13B}"/>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5265110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hank You / Closing - Aqua">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26675FC6-0703-3C42-8CBD-782318274E82}"/>
              </a:ext>
              <a:ext uri="{C183D7F6-B498-43B3-948B-1728B52AA6E4}">
                <adec:decorative xmlns:adec="http://schemas.microsoft.com/office/drawing/2017/decorative" val="1"/>
              </a:ext>
            </a:extLst>
          </p:cNvPr>
          <p:cNvGrpSpPr/>
          <p:nvPr userDrawn="1"/>
        </p:nvGrpSpPr>
        <p:grpSpPr>
          <a:xfrm>
            <a:off x="-2096828" y="875736"/>
            <a:ext cx="8395793" cy="2908667"/>
            <a:chOff x="-2096828" y="875736"/>
            <a:chExt cx="8395793" cy="2908667"/>
          </a:xfrm>
        </p:grpSpPr>
        <p:sp>
          <p:nvSpPr>
            <p:cNvPr id="11" name="Freeform 10">
              <a:extLst>
                <a:ext uri="{FF2B5EF4-FFF2-40B4-BE49-F238E27FC236}">
                  <a16:creationId xmlns:a16="http://schemas.microsoft.com/office/drawing/2014/main" id="{32D62845-97D5-614C-B24D-84368E89A872}"/>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2" name="Freeform 11">
              <a:extLst>
                <a:ext uri="{FF2B5EF4-FFF2-40B4-BE49-F238E27FC236}">
                  <a16:creationId xmlns:a16="http://schemas.microsoft.com/office/drawing/2014/main" id="{D8567B03-BB58-B046-8C08-41A6910CB75E}"/>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16000">
                  <a:schemeClr val="bg1">
                    <a:alpha val="0"/>
                  </a:schemeClr>
                </a:gs>
                <a:gs pos="77000">
                  <a:schemeClr val="tx2">
                    <a:lumMod val="0"/>
                    <a:lumOff val="100000"/>
                  </a:schemeClr>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3" name="TextBox 12">
            <a:extLst>
              <a:ext uri="{FF2B5EF4-FFF2-40B4-BE49-F238E27FC236}">
                <a16:creationId xmlns:a16="http://schemas.microsoft.com/office/drawing/2014/main" id="{1BD12A38-34FF-DD48-95F6-31F5ED4772C8}"/>
              </a:ext>
            </a:extLst>
          </p:cNvPr>
          <p:cNvSpPr txBox="1"/>
          <p:nvPr userDrawn="1"/>
        </p:nvSpPr>
        <p:spPr>
          <a:xfrm>
            <a:off x="7122912" y="4133697"/>
            <a:ext cx="3585557" cy="692497"/>
          </a:xfrm>
          <a:prstGeom prst="rect">
            <a:avLst/>
          </a:prstGeom>
        </p:spPr>
        <p:txBody>
          <a:bodyPr wrap="square" lIns="0" tIns="0" rIns="0" bIns="0" rtlCol="0">
            <a:spAutoFit/>
          </a:bodyPr>
          <a:lstStyle/>
          <a:p>
            <a:pPr algn="r" defTabSz="914400" rtl="0" eaLnBrk="1" latinLnBrk="0" hangingPunct="1">
              <a:lnSpc>
                <a:spcPct val="90000"/>
              </a:lnSpc>
              <a:spcBef>
                <a:spcPct val="0"/>
              </a:spcBef>
              <a:spcAft>
                <a:spcPts val="600"/>
              </a:spcAft>
              <a:buNone/>
            </a:pPr>
            <a:r>
              <a:rPr lang="en-US" sz="5000" b="0" kern="1200" cap="none" baseline="0">
                <a:solidFill>
                  <a:schemeClr val="accent2"/>
                </a:solidFill>
                <a:latin typeface="+mj-lt"/>
                <a:ea typeface="+mj-ea"/>
                <a:cs typeface="+mj-cs"/>
              </a:rPr>
              <a:t>Thank You</a:t>
            </a:r>
          </a:p>
        </p:txBody>
      </p:sp>
      <p:pic>
        <p:nvPicPr>
          <p:cNvPr id="14" name="Graphic 13">
            <a:extLst>
              <a:ext uri="{FF2B5EF4-FFF2-40B4-BE49-F238E27FC236}">
                <a16:creationId xmlns:a16="http://schemas.microsoft.com/office/drawing/2014/main" id="{BA341B9A-C8D2-EA4F-9D8A-9922D0AD01F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5" name="Copyright" descr="Confidential copyright VMware, Inc. 2021">
            <a:extLst>
              <a:ext uri="{FF2B5EF4-FFF2-40B4-BE49-F238E27FC236}">
                <a16:creationId xmlns:a16="http://schemas.microsoft.com/office/drawing/2014/main" id="{EA2C7395-580D-D445-BAF2-54BDC05A9BA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6722838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Font Check">
    <p:bg>
      <p:bgPr>
        <a:solidFill>
          <a:schemeClr val="accent5"/>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29BE03A-21B0-4196-A033-4E90957BA156}"/>
              </a:ext>
            </a:extLst>
          </p:cNvPr>
          <p:cNvSpPr>
            <a:spLocks noGrp="1"/>
          </p:cNvSpPr>
          <p:nvPr>
            <p:ph type="title" hasCustomPrompt="1"/>
          </p:nvPr>
        </p:nvSpPr>
        <p:spPr/>
        <p:txBody>
          <a:bodyPr/>
          <a:lstStyle>
            <a:lvl1pPr>
              <a:defRPr>
                <a:solidFill>
                  <a:schemeClr val="bg1"/>
                </a:solidFill>
              </a:defRPr>
            </a:lvl1pPr>
          </a:lstStyle>
          <a:p>
            <a:r>
              <a:rPr lang="en-US" sz="2800">
                <a:solidFill>
                  <a:schemeClr val="bg1"/>
                </a:solidFill>
              </a:rPr>
              <a:t>Metropolis Font Check</a:t>
            </a:r>
          </a:p>
        </p:txBody>
      </p:sp>
      <p:sp>
        <p:nvSpPr>
          <p:cNvPr id="51" name="Subtitle 2">
            <a:extLst>
              <a:ext uri="{FF2B5EF4-FFF2-40B4-BE49-F238E27FC236}">
                <a16:creationId xmlns:a16="http://schemas.microsoft.com/office/drawing/2014/main" id="{CB049186-CC25-4BD3-8410-4DE62ED4B08B}"/>
              </a:ext>
            </a:extLst>
          </p:cNvPr>
          <p:cNvSpPr>
            <a:spLocks noGrp="1"/>
          </p:cNvSpPr>
          <p:nvPr>
            <p:ph type="subTitle" idx="10" hasCustomPrompt="1"/>
          </p:nvPr>
        </p:nvSpPr>
        <p:spPr>
          <a:xfrm>
            <a:off x="592866" y="838105"/>
            <a:ext cx="10962687" cy="247743"/>
          </a:xfrm>
        </p:spPr>
        <p:txBody>
          <a:bodyPr/>
          <a:lstStyle>
            <a:lvl1pPr marL="0" indent="0" algn="l">
              <a:buNone/>
              <a:defRPr sz="20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Is the Metropolis font installed on my computer?</a:t>
            </a:r>
          </a:p>
        </p:txBody>
      </p:sp>
      <p:sp>
        <p:nvSpPr>
          <p:cNvPr id="43" name="Rectangle 42" descr="Do the fonts in the words below match on your screen?">
            <a:extLst>
              <a:ext uri="{FF2B5EF4-FFF2-40B4-BE49-F238E27FC236}">
                <a16:creationId xmlns:a16="http://schemas.microsoft.com/office/drawing/2014/main" id="{51A92F24-FC82-4FA9-9362-801284731CC8}"/>
              </a:ext>
            </a:extLst>
          </p:cNvPr>
          <p:cNvSpPr/>
          <p:nvPr userDrawn="1"/>
        </p:nvSpPr>
        <p:spPr bwMode="gray">
          <a:xfrm>
            <a:off x="623363" y="1616678"/>
            <a:ext cx="4633737" cy="244100"/>
          </a:xfrm>
          <a:prstGeom prst="rect">
            <a:avLst/>
          </a:prstGeom>
          <a:solidFill>
            <a:schemeClr val="accent5">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100">
                <a:solidFill>
                  <a:schemeClr val="bg1"/>
                </a:solidFill>
              </a:rPr>
              <a:t>Do the fonts in the words below match on your screen?</a:t>
            </a:r>
          </a:p>
        </p:txBody>
      </p:sp>
      <p:cxnSp>
        <p:nvCxnSpPr>
          <p:cNvPr id="45" name="Straight Connector 44">
            <a:extLst>
              <a:ext uri="{FF2B5EF4-FFF2-40B4-BE49-F238E27FC236}">
                <a16:creationId xmlns:a16="http://schemas.microsoft.com/office/drawing/2014/main" id="{B59E37DB-3217-4772-AE8E-E9673A139975}"/>
              </a:ext>
              <a:ext uri="{C183D7F6-B498-43B3-948B-1728B52AA6E4}">
                <adec:decorative xmlns:adec="http://schemas.microsoft.com/office/drawing/2017/decorative" val="1"/>
              </a:ext>
            </a:extLst>
          </p:cNvPr>
          <p:cNvCxnSpPr>
            <a:cxnSpLocks/>
          </p:cNvCxnSpPr>
          <p:nvPr userDrawn="1"/>
        </p:nvCxnSpPr>
        <p:spPr>
          <a:xfrm>
            <a:off x="623364" y="1860778"/>
            <a:ext cx="7299849" cy="0"/>
          </a:xfrm>
          <a:prstGeom prst="line">
            <a:avLst/>
          </a:prstGeom>
          <a:ln w="25400">
            <a:solidFill>
              <a:schemeClr val="accent5">
                <a:lumMod val="5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F0DFE264-D676-EA48-BBA7-F4F0331FA26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657155" y="2219739"/>
            <a:ext cx="3088310" cy="557972"/>
          </a:xfrm>
          <a:prstGeom prst="rect">
            <a:avLst/>
          </a:prstGeom>
        </p:spPr>
      </p:pic>
      <p:sp>
        <p:nvSpPr>
          <p:cNvPr id="44" name="Text Placeholder 43">
            <a:extLst>
              <a:ext uri="{FF2B5EF4-FFF2-40B4-BE49-F238E27FC236}">
                <a16:creationId xmlns:a16="http://schemas.microsoft.com/office/drawing/2014/main" id="{DDDC76C1-EE98-469A-A6AD-21148374D6C8}"/>
              </a:ext>
            </a:extLst>
          </p:cNvPr>
          <p:cNvSpPr>
            <a:spLocks noGrp="1"/>
          </p:cNvSpPr>
          <p:nvPr>
            <p:ph type="body" sz="quarter" idx="12" hasCustomPrompt="1"/>
          </p:nvPr>
        </p:nvSpPr>
        <p:spPr>
          <a:xfrm>
            <a:off x="598114" y="2908233"/>
            <a:ext cx="5354637" cy="895350"/>
          </a:xfrm>
        </p:spPr>
        <p:txBody>
          <a:bodyPr/>
          <a:lstStyle>
            <a:lvl1pPr>
              <a:defRPr sz="4900">
                <a:solidFill>
                  <a:schemeClr val="bg1"/>
                </a:solidFill>
              </a:defRPr>
            </a:lvl1pPr>
            <a:lvl2pPr>
              <a:defRPr sz="3600">
                <a:solidFill>
                  <a:schemeClr val="bg1"/>
                </a:solidFill>
              </a:defRPr>
            </a:lvl2pPr>
            <a:lvl3pPr>
              <a:defRPr sz="3200">
                <a:solidFill>
                  <a:schemeClr val="bg1"/>
                </a:solidFill>
              </a:defRPr>
            </a:lvl3pPr>
            <a:lvl4pPr>
              <a:defRPr sz="2800">
                <a:solidFill>
                  <a:schemeClr val="bg1"/>
                </a:solidFill>
              </a:defRPr>
            </a:lvl4pPr>
            <a:lvl5pPr>
              <a:defRPr sz="2800">
                <a:solidFill>
                  <a:schemeClr val="bg1"/>
                </a:solidFill>
              </a:defRPr>
            </a:lvl5pPr>
          </a:lstStyle>
          <a:p>
            <a:pPr lvl="0"/>
            <a:r>
              <a:rPr lang="en-US"/>
              <a:t>Metropolis</a:t>
            </a:r>
          </a:p>
        </p:txBody>
      </p:sp>
      <p:pic>
        <p:nvPicPr>
          <p:cNvPr id="5" name="Picture 4">
            <a:extLst>
              <a:ext uri="{FF2B5EF4-FFF2-40B4-BE49-F238E27FC236}">
                <a16:creationId xmlns:a16="http://schemas.microsoft.com/office/drawing/2014/main" id="{A0BB7D6E-2488-A644-A910-415B17221FBC}"/>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6030912" y="2242892"/>
            <a:ext cx="4743106" cy="538407"/>
          </a:xfrm>
          <a:prstGeom prst="rect">
            <a:avLst/>
          </a:prstGeom>
        </p:spPr>
      </p:pic>
      <p:sp>
        <p:nvSpPr>
          <p:cNvPr id="63" name="Text Placeholder 43">
            <a:extLst>
              <a:ext uri="{FF2B5EF4-FFF2-40B4-BE49-F238E27FC236}">
                <a16:creationId xmlns:a16="http://schemas.microsoft.com/office/drawing/2014/main" id="{6C28CB3F-7257-499E-B2F6-B9B1B38D820E}"/>
              </a:ext>
            </a:extLst>
          </p:cNvPr>
          <p:cNvSpPr>
            <a:spLocks noGrp="1"/>
          </p:cNvSpPr>
          <p:nvPr>
            <p:ph type="body" sz="quarter" idx="13" hasCustomPrompt="1"/>
          </p:nvPr>
        </p:nvSpPr>
        <p:spPr>
          <a:xfrm>
            <a:off x="5983683" y="2908233"/>
            <a:ext cx="5354637" cy="895350"/>
          </a:xfrm>
        </p:spPr>
        <p:txBody>
          <a:bodyPr/>
          <a:lstStyle>
            <a:lvl1pPr>
              <a:defRPr sz="4900">
                <a:solidFill>
                  <a:schemeClr val="bg1"/>
                </a:solidFill>
                <a:latin typeface="+mj-lt"/>
              </a:defRPr>
            </a:lvl1pPr>
            <a:lvl2pPr>
              <a:defRPr sz="3600">
                <a:solidFill>
                  <a:schemeClr val="bg1"/>
                </a:solidFill>
              </a:defRPr>
            </a:lvl2pPr>
            <a:lvl3pPr>
              <a:defRPr sz="3200">
                <a:solidFill>
                  <a:schemeClr val="bg1"/>
                </a:solidFill>
              </a:defRPr>
            </a:lvl3pPr>
            <a:lvl4pPr>
              <a:defRPr sz="2800">
                <a:solidFill>
                  <a:schemeClr val="bg1"/>
                </a:solidFill>
              </a:defRPr>
            </a:lvl4pPr>
            <a:lvl5pPr>
              <a:defRPr sz="2800">
                <a:solidFill>
                  <a:schemeClr val="bg1"/>
                </a:solidFill>
              </a:defRPr>
            </a:lvl5pPr>
          </a:lstStyle>
          <a:p>
            <a:pPr lvl="0"/>
            <a:r>
              <a:rPr lang="en-US"/>
              <a:t>Metropolis Light</a:t>
            </a:r>
          </a:p>
        </p:txBody>
      </p:sp>
    </p:spTree>
    <p:extLst>
      <p:ext uri="{BB962C8B-B14F-4D97-AF65-F5344CB8AC3E}">
        <p14:creationId xmlns:p14="http://schemas.microsoft.com/office/powerpoint/2010/main" val="14259959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Header – Leaf">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a:t>Section Title Option 1</a:t>
            </a:r>
            <a:br>
              <a:rPr lang="en-US"/>
            </a:br>
            <a:r>
              <a:rPr lang="en-US"/>
              <a:t>Leaf and Ocean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grpSp>
        <p:nvGrpSpPr>
          <p:cNvPr id="3" name="parallelogram graphics">
            <a:extLst>
              <a:ext uri="{FF2B5EF4-FFF2-40B4-BE49-F238E27FC236}">
                <a16:creationId xmlns:a16="http://schemas.microsoft.com/office/drawing/2014/main" id="{4179C3A7-5E74-9045-81C2-636194DEEB7B}"/>
              </a:ext>
              <a:ext uri="{C183D7F6-B498-43B3-948B-1728B52AA6E4}">
                <adec:decorative xmlns:adec="http://schemas.microsoft.com/office/drawing/2017/decorative" val="1"/>
              </a:ext>
            </a:extLst>
          </p:cNvPr>
          <p:cNvGrpSpPr/>
          <p:nvPr userDrawn="1"/>
        </p:nvGrpSpPr>
        <p:grpSpPr>
          <a:xfrm>
            <a:off x="5180604" y="3294915"/>
            <a:ext cx="9157084" cy="2284913"/>
            <a:chOff x="5180604" y="3294915"/>
            <a:chExt cx="9157084" cy="2284913"/>
          </a:xfrm>
        </p:grpSpPr>
        <p:sp>
          <p:nvSpPr>
            <p:cNvPr id="26" name="Freeform 25">
              <a:extLst>
                <a:ext uri="{FF2B5EF4-FFF2-40B4-BE49-F238E27FC236}">
                  <a16:creationId xmlns:a16="http://schemas.microsoft.com/office/drawing/2014/main" id="{BC7C29EF-2F18-D94B-B2F7-6E9AFD0EC758}"/>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chemeClr val="accent4"/>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51" name="Freeform: Shape 50">
              <a:extLst>
                <a:ext uri="{FF2B5EF4-FFF2-40B4-BE49-F238E27FC236}">
                  <a16:creationId xmlns:a16="http://schemas.microsoft.com/office/drawing/2014/main" id="{8D3A6683-B1EA-4507-96A9-030793602B44}"/>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chemeClr val="accent4"/>
                </a:gs>
                <a:gs pos="95000">
                  <a:schemeClr val="bg1"/>
                </a:gs>
                <a:gs pos="74000">
                  <a:schemeClr val="bg1">
                    <a:alpha val="79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2" name="Graphic 11">
            <a:extLst>
              <a:ext uri="{FF2B5EF4-FFF2-40B4-BE49-F238E27FC236}">
                <a16:creationId xmlns:a16="http://schemas.microsoft.com/office/drawing/2014/main" id="{400A8319-C8D0-2045-925F-144C98981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3" name="Copyright" descr="Confidential copyright VMware, Inc. 2021">
            <a:extLst>
              <a:ext uri="{FF2B5EF4-FFF2-40B4-BE49-F238E27FC236}">
                <a16:creationId xmlns:a16="http://schemas.microsoft.com/office/drawing/2014/main" id="{72650901-D7DC-FD4A-9F11-4A96B4E7128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4" name="page number">
            <a:extLst>
              <a:ext uri="{FF2B5EF4-FFF2-40B4-BE49-F238E27FC236}">
                <a16:creationId xmlns:a16="http://schemas.microsoft.com/office/drawing/2014/main" id="{20A83C12-6BEB-4E4C-9FB0-AA1FB4C661B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418539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grpSp>
        <p:nvGrpSpPr>
          <p:cNvPr id="61" name="grey boxes">
            <a:extLst>
              <a:ext uri="{FF2B5EF4-FFF2-40B4-BE49-F238E27FC236}">
                <a16:creationId xmlns:a16="http://schemas.microsoft.com/office/drawing/2014/main" id="{E2F285D2-B641-461F-87F0-20A9C65B2EF7}"/>
              </a:ext>
              <a:ext uri="{C183D7F6-B498-43B3-948B-1728B52AA6E4}">
                <adec:decorative xmlns:adec="http://schemas.microsoft.com/office/drawing/2017/decorative" val="1"/>
              </a:ext>
            </a:extLst>
          </p:cNvPr>
          <p:cNvGrpSpPr/>
          <p:nvPr userDrawn="1"/>
        </p:nvGrpSpPr>
        <p:grpSpPr bwMode="gray">
          <a:xfrm>
            <a:off x="609441" y="1600202"/>
            <a:ext cx="10055941" cy="4580469"/>
            <a:chOff x="609441" y="1600198"/>
            <a:chExt cx="10055941" cy="4580469"/>
          </a:xfrm>
        </p:grpSpPr>
        <p:sp>
          <p:nvSpPr>
            <p:cNvPr id="110" name="Rectangle 109">
              <a:extLst>
                <a:ext uri="{FF2B5EF4-FFF2-40B4-BE49-F238E27FC236}">
                  <a16:creationId xmlns:a16="http://schemas.microsoft.com/office/drawing/2014/main" id="{115EE1AC-AAA1-4CAF-886B-474B1A0C95C4}"/>
                </a:ext>
                <a:ext uri="{C183D7F6-B498-43B3-948B-1728B52AA6E4}">
                  <adec:decorative xmlns:adec="http://schemas.microsoft.com/office/drawing/2017/decorative" val="1"/>
                </a:ext>
              </a:extLst>
            </p:cNvPr>
            <p:cNvSpPr/>
            <p:nvPr/>
          </p:nvSpPr>
          <p:spPr bwMode="gray">
            <a:xfrm>
              <a:off x="609441" y="1600199"/>
              <a:ext cx="914203"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1" name="Rectangle 110">
              <a:extLst>
                <a:ext uri="{FF2B5EF4-FFF2-40B4-BE49-F238E27FC236}">
                  <a16:creationId xmlns:a16="http://schemas.microsoft.com/office/drawing/2014/main" id="{7037B7F2-249C-4DB7-A4FF-AD7E08892A0F}"/>
                </a:ext>
                <a:ext uri="{C183D7F6-B498-43B3-948B-1728B52AA6E4}">
                  <adec:decorative xmlns:adec="http://schemas.microsoft.com/office/drawing/2017/decorative" val="1"/>
                </a:ext>
              </a:extLst>
            </p:cNvPr>
            <p:cNvSpPr/>
            <p:nvPr/>
          </p:nvSpPr>
          <p:spPr bwMode="gray">
            <a:xfrm>
              <a:off x="2436448" y="1600198"/>
              <a:ext cx="915282"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2" name="Rectangle 111">
              <a:extLst>
                <a:ext uri="{FF2B5EF4-FFF2-40B4-BE49-F238E27FC236}">
                  <a16:creationId xmlns:a16="http://schemas.microsoft.com/office/drawing/2014/main" id="{6B02FE08-2379-4E6C-AE27-D7D2ECAB18B8}"/>
                </a:ext>
                <a:ext uri="{C183D7F6-B498-43B3-948B-1728B52AA6E4}">
                  <adec:decorative xmlns:adec="http://schemas.microsoft.com/office/drawing/2017/decorative" val="1"/>
                </a:ext>
              </a:extLst>
            </p:cNvPr>
            <p:cNvSpPr/>
            <p:nvPr/>
          </p:nvSpPr>
          <p:spPr bwMode="gray">
            <a:xfrm>
              <a:off x="4263453" y="1600198"/>
              <a:ext cx="920909"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3" name="Rectangle 112">
              <a:extLst>
                <a:ext uri="{FF2B5EF4-FFF2-40B4-BE49-F238E27FC236}">
                  <a16:creationId xmlns:a16="http://schemas.microsoft.com/office/drawing/2014/main" id="{D7C17E9A-3B70-4668-8EAE-9C7D73BACCA1}"/>
                </a:ext>
                <a:ext uri="{C183D7F6-B498-43B3-948B-1728B52AA6E4}">
                  <adec:decorative xmlns:adec="http://schemas.microsoft.com/office/drawing/2017/decorative" val="1"/>
                </a:ext>
              </a:extLst>
            </p:cNvPr>
            <p:cNvSpPr/>
            <p:nvPr/>
          </p:nvSpPr>
          <p:spPr bwMode="gray">
            <a:xfrm>
              <a:off x="6090459" y="1600198"/>
              <a:ext cx="920909"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4" name="Rectangle 113">
              <a:extLst>
                <a:ext uri="{FF2B5EF4-FFF2-40B4-BE49-F238E27FC236}">
                  <a16:creationId xmlns:a16="http://schemas.microsoft.com/office/drawing/2014/main" id="{E02751E5-34AD-4357-BC67-2269F668FD57}"/>
                </a:ext>
                <a:ext uri="{C183D7F6-B498-43B3-948B-1728B52AA6E4}">
                  <adec:decorative xmlns:adec="http://schemas.microsoft.com/office/drawing/2017/decorative" val="1"/>
                </a:ext>
              </a:extLst>
            </p:cNvPr>
            <p:cNvSpPr/>
            <p:nvPr/>
          </p:nvSpPr>
          <p:spPr bwMode="gray">
            <a:xfrm>
              <a:off x="7921943" y="1600198"/>
              <a:ext cx="916431"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5" name="Rectangle 114">
              <a:extLst>
                <a:ext uri="{FF2B5EF4-FFF2-40B4-BE49-F238E27FC236}">
                  <a16:creationId xmlns:a16="http://schemas.microsoft.com/office/drawing/2014/main" id="{452A85DA-B39F-40AB-B423-9F7CCB3D0D63}"/>
                </a:ext>
                <a:ext uri="{C183D7F6-B498-43B3-948B-1728B52AA6E4}">
                  <adec:decorative xmlns:adec="http://schemas.microsoft.com/office/drawing/2017/decorative" val="1"/>
                </a:ext>
              </a:extLst>
            </p:cNvPr>
            <p:cNvSpPr/>
            <p:nvPr/>
          </p:nvSpPr>
          <p:spPr bwMode="gray">
            <a:xfrm>
              <a:off x="9750028" y="1600198"/>
              <a:ext cx="915354"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 name="Group 1">
            <a:extLst>
              <a:ext uri="{FF2B5EF4-FFF2-40B4-BE49-F238E27FC236}">
                <a16:creationId xmlns:a16="http://schemas.microsoft.com/office/drawing/2014/main" id="{FEACC7A9-0E02-EC44-8212-DCAA966470C0}"/>
              </a:ext>
              <a:ext uri="{C183D7F6-B498-43B3-948B-1728B52AA6E4}">
                <adec:decorative xmlns:adec="http://schemas.microsoft.com/office/drawing/2017/decorative" val="1"/>
              </a:ext>
            </a:extLst>
          </p:cNvPr>
          <p:cNvGrpSpPr/>
          <p:nvPr userDrawn="1"/>
        </p:nvGrpSpPr>
        <p:grpSpPr>
          <a:xfrm>
            <a:off x="0" y="0"/>
            <a:ext cx="12188826" cy="6858004"/>
            <a:chOff x="0" y="0"/>
            <a:chExt cx="12188826" cy="6858004"/>
          </a:xfrm>
        </p:grpSpPr>
        <p:cxnSp>
          <p:nvCxnSpPr>
            <p:cNvPr id="85" name="Straight Connector 84">
              <a:extLst>
                <a:ext uri="{FF2B5EF4-FFF2-40B4-BE49-F238E27FC236}">
                  <a16:creationId xmlns:a16="http://schemas.microsoft.com/office/drawing/2014/main" id="{5B6B4CFD-041A-4081-89A4-C2B194E6465E}"/>
                </a:ext>
                <a:ext uri="{C183D7F6-B498-43B3-948B-1728B52AA6E4}">
                  <adec:decorative xmlns:adec="http://schemas.microsoft.com/office/drawing/2017/decorative" val="1"/>
                </a:ext>
              </a:extLst>
            </p:cNvPr>
            <p:cNvCxnSpPr/>
            <p:nvPr/>
          </p:nvCxnSpPr>
          <p:spPr bwMode="gray">
            <a:xfrm>
              <a:off x="609601"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C63B978F-4215-434A-A0BE-E77776CE37B1}"/>
                </a:ext>
                <a:ext uri="{C183D7F6-B498-43B3-948B-1728B52AA6E4}">
                  <adec:decorative xmlns:adec="http://schemas.microsoft.com/office/drawing/2017/decorative" val="1"/>
                </a:ext>
              </a:extLst>
            </p:cNvPr>
            <p:cNvCxnSpPr/>
            <p:nvPr/>
          </p:nvCxnSpPr>
          <p:spPr bwMode="gray">
            <a:xfrm>
              <a:off x="1523644"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09EEB78C-3DA9-4AD7-BFB1-207EDE403F9D}"/>
                </a:ext>
                <a:ext uri="{C183D7F6-B498-43B3-948B-1728B52AA6E4}">
                  <adec:decorative xmlns:adec="http://schemas.microsoft.com/office/drawing/2017/decorative" val="1"/>
                </a:ext>
              </a:extLst>
            </p:cNvPr>
            <p:cNvCxnSpPr/>
            <p:nvPr/>
          </p:nvCxnSpPr>
          <p:spPr bwMode="gray">
            <a:xfrm>
              <a:off x="1980665"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062D7CE-4A4A-4C41-833F-B30B3E74AEAC}"/>
                </a:ext>
                <a:ext uri="{C183D7F6-B498-43B3-948B-1728B52AA6E4}">
                  <adec:decorative xmlns:adec="http://schemas.microsoft.com/office/drawing/2017/decorative" val="1"/>
                </a:ext>
              </a:extLst>
            </p:cNvPr>
            <p:cNvCxnSpPr/>
            <p:nvPr/>
          </p:nvCxnSpPr>
          <p:spPr bwMode="gray">
            <a:xfrm>
              <a:off x="2437686"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19C628EF-969E-4429-A992-9AD0AFECF81E}"/>
                </a:ext>
                <a:ext uri="{C183D7F6-B498-43B3-948B-1728B52AA6E4}">
                  <adec:decorative xmlns:adec="http://schemas.microsoft.com/office/drawing/2017/decorative" val="1"/>
                </a:ext>
              </a:extLst>
            </p:cNvPr>
            <p:cNvCxnSpPr/>
            <p:nvPr/>
          </p:nvCxnSpPr>
          <p:spPr bwMode="gray">
            <a:xfrm>
              <a:off x="2894708"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8C7BD383-0D5C-4E3A-99F7-4DC5A51DF948}"/>
                </a:ext>
                <a:ext uri="{C183D7F6-B498-43B3-948B-1728B52AA6E4}">
                  <adec:decorative xmlns:adec="http://schemas.microsoft.com/office/drawing/2017/decorative" val="1"/>
                </a:ext>
              </a:extLst>
            </p:cNvPr>
            <p:cNvCxnSpPr/>
            <p:nvPr/>
          </p:nvCxnSpPr>
          <p:spPr bwMode="gray">
            <a:xfrm>
              <a:off x="3351729"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FAA2EE63-4F24-4A26-9268-D15D92D5B068}"/>
                </a:ext>
                <a:ext uri="{C183D7F6-B498-43B3-948B-1728B52AA6E4}">
                  <adec:decorative xmlns:adec="http://schemas.microsoft.com/office/drawing/2017/decorative" val="1"/>
                </a:ext>
              </a:extLst>
            </p:cNvPr>
            <p:cNvCxnSpPr/>
            <p:nvPr/>
          </p:nvCxnSpPr>
          <p:spPr bwMode="gray">
            <a:xfrm>
              <a:off x="3808750"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64BB08D-864A-44D4-88F6-679DBAE518B7}"/>
                </a:ext>
                <a:ext uri="{C183D7F6-B498-43B3-948B-1728B52AA6E4}">
                  <adec:decorative xmlns:adec="http://schemas.microsoft.com/office/drawing/2017/decorative" val="1"/>
                </a:ext>
              </a:extLst>
            </p:cNvPr>
            <p:cNvCxnSpPr/>
            <p:nvPr/>
          </p:nvCxnSpPr>
          <p:spPr bwMode="gray">
            <a:xfrm>
              <a:off x="4265772"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9FA3F8A1-60DA-47E1-92DD-967475B2DF58}"/>
                </a:ext>
                <a:ext uri="{C183D7F6-B498-43B3-948B-1728B52AA6E4}">
                  <adec:decorative xmlns:adec="http://schemas.microsoft.com/office/drawing/2017/decorative" val="1"/>
                </a:ext>
              </a:extLst>
            </p:cNvPr>
            <p:cNvCxnSpPr/>
            <p:nvPr/>
          </p:nvCxnSpPr>
          <p:spPr bwMode="gray">
            <a:xfrm>
              <a:off x="4722793"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DECF40D-CC60-45F8-B236-F9FAC1F3E8CF}"/>
                </a:ext>
                <a:ext uri="{C183D7F6-B498-43B3-948B-1728B52AA6E4}">
                  <adec:decorative xmlns:adec="http://schemas.microsoft.com/office/drawing/2017/decorative" val="1"/>
                </a:ext>
              </a:extLst>
            </p:cNvPr>
            <p:cNvCxnSpPr/>
            <p:nvPr/>
          </p:nvCxnSpPr>
          <p:spPr bwMode="gray">
            <a:xfrm>
              <a:off x="5179814"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623BAEC6-A3C2-4892-9093-BD8EA8A7E0F6}"/>
                </a:ext>
                <a:ext uri="{C183D7F6-B498-43B3-948B-1728B52AA6E4}">
                  <adec:decorative xmlns:adec="http://schemas.microsoft.com/office/drawing/2017/decorative" val="1"/>
                </a:ext>
              </a:extLst>
            </p:cNvPr>
            <p:cNvCxnSpPr/>
            <p:nvPr/>
          </p:nvCxnSpPr>
          <p:spPr bwMode="gray">
            <a:xfrm>
              <a:off x="5636836"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D4E16FB9-EDCA-4CA6-9212-0AEBFCE175D7}"/>
                </a:ext>
                <a:ext uri="{C183D7F6-B498-43B3-948B-1728B52AA6E4}">
                  <adec:decorative xmlns:adec="http://schemas.microsoft.com/office/drawing/2017/decorative" val="1"/>
                </a:ext>
              </a:extLst>
            </p:cNvPr>
            <p:cNvCxnSpPr/>
            <p:nvPr/>
          </p:nvCxnSpPr>
          <p:spPr bwMode="gray">
            <a:xfrm>
              <a:off x="6093857"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3AE637F-804F-4244-9AA9-FF4A629A143C}"/>
                </a:ext>
                <a:ext uri="{C183D7F6-B498-43B3-948B-1728B52AA6E4}">
                  <adec:decorative xmlns:adec="http://schemas.microsoft.com/office/drawing/2017/decorative" val="1"/>
                </a:ext>
              </a:extLst>
            </p:cNvPr>
            <p:cNvCxnSpPr/>
            <p:nvPr/>
          </p:nvCxnSpPr>
          <p:spPr bwMode="gray">
            <a:xfrm>
              <a:off x="6550878"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5EFB8414-3949-428A-B700-7C38A44425B2}"/>
                </a:ext>
                <a:ext uri="{C183D7F6-B498-43B3-948B-1728B52AA6E4}">
                  <adec:decorative xmlns:adec="http://schemas.microsoft.com/office/drawing/2017/decorative" val="1"/>
                </a:ext>
              </a:extLst>
            </p:cNvPr>
            <p:cNvCxnSpPr/>
            <p:nvPr/>
          </p:nvCxnSpPr>
          <p:spPr bwMode="gray">
            <a:xfrm>
              <a:off x="7007900"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BA61D1AB-B7D2-4169-B38F-56371D50E1DA}"/>
                </a:ext>
                <a:ext uri="{C183D7F6-B498-43B3-948B-1728B52AA6E4}">
                  <adec:decorative xmlns:adec="http://schemas.microsoft.com/office/drawing/2017/decorative" val="1"/>
                </a:ext>
              </a:extLst>
            </p:cNvPr>
            <p:cNvCxnSpPr/>
            <p:nvPr/>
          </p:nvCxnSpPr>
          <p:spPr bwMode="gray">
            <a:xfrm>
              <a:off x="7464921"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D00C4593-A442-4B6C-8E9D-80BFEB1746D6}"/>
                </a:ext>
                <a:ext uri="{C183D7F6-B498-43B3-948B-1728B52AA6E4}">
                  <adec:decorative xmlns:adec="http://schemas.microsoft.com/office/drawing/2017/decorative" val="1"/>
                </a:ext>
              </a:extLst>
            </p:cNvPr>
            <p:cNvCxnSpPr/>
            <p:nvPr/>
          </p:nvCxnSpPr>
          <p:spPr bwMode="gray">
            <a:xfrm>
              <a:off x="7921943"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95B5E413-FAFF-430F-B105-4D122D50AEE1}"/>
                </a:ext>
                <a:ext uri="{C183D7F6-B498-43B3-948B-1728B52AA6E4}">
                  <adec:decorative xmlns:adec="http://schemas.microsoft.com/office/drawing/2017/decorative" val="1"/>
                </a:ext>
              </a:extLst>
            </p:cNvPr>
            <p:cNvCxnSpPr/>
            <p:nvPr/>
          </p:nvCxnSpPr>
          <p:spPr bwMode="gray">
            <a:xfrm>
              <a:off x="8378964"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B845328-662D-4D12-A209-6A0B1E78DF14}"/>
                </a:ext>
                <a:ext uri="{C183D7F6-B498-43B3-948B-1728B52AA6E4}">
                  <adec:decorative xmlns:adec="http://schemas.microsoft.com/office/drawing/2017/decorative" val="1"/>
                </a:ext>
              </a:extLst>
            </p:cNvPr>
            <p:cNvCxnSpPr/>
            <p:nvPr/>
          </p:nvCxnSpPr>
          <p:spPr bwMode="gray">
            <a:xfrm>
              <a:off x="8835985"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2AC19B5D-D919-4A48-953C-03994329E19B}"/>
                </a:ext>
                <a:ext uri="{C183D7F6-B498-43B3-948B-1728B52AA6E4}">
                  <adec:decorative xmlns:adec="http://schemas.microsoft.com/office/drawing/2017/decorative" val="1"/>
                </a:ext>
              </a:extLst>
            </p:cNvPr>
            <p:cNvCxnSpPr/>
            <p:nvPr/>
          </p:nvCxnSpPr>
          <p:spPr bwMode="gray">
            <a:xfrm>
              <a:off x="9750028"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AC81C8DC-CB2F-445A-8F7B-5A864393B553}"/>
                </a:ext>
                <a:ext uri="{C183D7F6-B498-43B3-948B-1728B52AA6E4}">
                  <adec:decorative xmlns:adec="http://schemas.microsoft.com/office/drawing/2017/decorative" val="1"/>
                </a:ext>
              </a:extLst>
            </p:cNvPr>
            <p:cNvCxnSpPr/>
            <p:nvPr/>
          </p:nvCxnSpPr>
          <p:spPr bwMode="gray">
            <a:xfrm>
              <a:off x="9293007"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F3CD9F68-6C35-4B43-B8E1-1ABF75D8D588}"/>
                </a:ext>
                <a:ext uri="{C183D7F6-B498-43B3-948B-1728B52AA6E4}">
                  <adec:decorative xmlns:adec="http://schemas.microsoft.com/office/drawing/2017/decorative" val="1"/>
                </a:ext>
              </a:extLst>
            </p:cNvPr>
            <p:cNvCxnSpPr/>
            <p:nvPr/>
          </p:nvCxnSpPr>
          <p:spPr bwMode="gray">
            <a:xfrm>
              <a:off x="10207049"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BBBCE95B-721C-44A5-8B94-8F0E42FF53FE}"/>
                </a:ext>
                <a:ext uri="{C183D7F6-B498-43B3-948B-1728B52AA6E4}">
                  <adec:decorative xmlns:adec="http://schemas.microsoft.com/office/drawing/2017/decorative" val="1"/>
                </a:ext>
              </a:extLst>
            </p:cNvPr>
            <p:cNvCxnSpPr/>
            <p:nvPr/>
          </p:nvCxnSpPr>
          <p:spPr bwMode="gray">
            <a:xfrm>
              <a:off x="10664071"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3B934F61-1ED7-4209-A1E3-04C68085B10E}"/>
                </a:ext>
                <a:ext uri="{C183D7F6-B498-43B3-948B-1728B52AA6E4}">
                  <adec:decorative xmlns:adec="http://schemas.microsoft.com/office/drawing/2017/decorative" val="1"/>
                </a:ext>
              </a:extLst>
            </p:cNvPr>
            <p:cNvCxnSpPr/>
            <p:nvPr/>
          </p:nvCxnSpPr>
          <p:spPr bwMode="gray">
            <a:xfrm>
              <a:off x="11121092"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8F636E46-095E-439D-B78B-EBC72DB23290}"/>
                </a:ext>
                <a:ext uri="{C183D7F6-B498-43B3-948B-1728B52AA6E4}">
                  <adec:decorative xmlns:adec="http://schemas.microsoft.com/office/drawing/2017/decorative" val="1"/>
                </a:ext>
              </a:extLst>
            </p:cNvPr>
            <p:cNvCxnSpPr/>
            <p:nvPr/>
          </p:nvCxnSpPr>
          <p:spPr bwMode="gray">
            <a:xfrm>
              <a:off x="1066622"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61497272-E949-488B-B9F6-FD10BA6526BF}"/>
                </a:ext>
                <a:ext uri="{C183D7F6-B498-43B3-948B-1728B52AA6E4}">
                  <adec:decorative xmlns:adec="http://schemas.microsoft.com/office/drawing/2017/decorative" val="1"/>
                </a:ext>
              </a:extLst>
            </p:cNvPr>
            <p:cNvCxnSpPr/>
            <p:nvPr/>
          </p:nvCxnSpPr>
          <p:spPr bwMode="gray">
            <a:xfrm>
              <a:off x="11572105"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34689D4-9BAE-40BF-B953-E1A0CA4F5C15}"/>
                </a:ext>
                <a:ext uri="{C183D7F6-B498-43B3-948B-1728B52AA6E4}">
                  <adec:decorative xmlns:adec="http://schemas.microsoft.com/office/drawing/2017/decorative" val="1"/>
                </a:ext>
              </a:extLst>
            </p:cNvPr>
            <p:cNvCxnSpPr/>
            <p:nvPr/>
          </p:nvCxnSpPr>
          <p:spPr bwMode="gray">
            <a:xfrm rot="5400000">
              <a:off x="6094413" y="-6094413"/>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74A3364-6F4C-4749-A110-B336801330E0}"/>
                </a:ext>
                <a:ext uri="{C183D7F6-B498-43B3-948B-1728B52AA6E4}">
                  <adec:decorative xmlns:adec="http://schemas.microsoft.com/office/drawing/2017/decorative" val="1"/>
                </a:ext>
              </a:extLst>
            </p:cNvPr>
            <p:cNvCxnSpPr/>
            <p:nvPr/>
          </p:nvCxnSpPr>
          <p:spPr bwMode="gray">
            <a:xfrm rot="5400000">
              <a:off x="6094413" y="-56372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690EC6B6-039D-4549-B1B1-8FF8A3FC2F66}"/>
                </a:ext>
                <a:ext uri="{C183D7F6-B498-43B3-948B-1728B52AA6E4}">
                  <adec:decorative xmlns:adec="http://schemas.microsoft.com/office/drawing/2017/decorative" val="1"/>
                </a:ext>
              </a:extLst>
            </p:cNvPr>
            <p:cNvCxnSpPr/>
            <p:nvPr/>
          </p:nvCxnSpPr>
          <p:spPr bwMode="gray">
            <a:xfrm rot="5400000">
              <a:off x="6094413" y="-51800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55F4FAC-9412-45E9-99EC-FDC351D60453}"/>
                </a:ext>
                <a:ext uri="{C183D7F6-B498-43B3-948B-1728B52AA6E4}">
                  <adec:decorative xmlns:adec="http://schemas.microsoft.com/office/drawing/2017/decorative" val="1"/>
                </a:ext>
              </a:extLst>
            </p:cNvPr>
            <p:cNvCxnSpPr/>
            <p:nvPr/>
          </p:nvCxnSpPr>
          <p:spPr bwMode="gray">
            <a:xfrm rot="5400000">
              <a:off x="6094413" y="-31202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A0C0A33-67B3-48C9-9B83-C39DFDEF5E0A}"/>
                </a:ext>
                <a:ext uri="{C183D7F6-B498-43B3-948B-1728B52AA6E4}">
                  <adec:decorative xmlns:adec="http://schemas.microsoft.com/office/drawing/2017/decorative" val="1"/>
                </a:ext>
              </a:extLst>
            </p:cNvPr>
            <p:cNvCxnSpPr/>
            <p:nvPr/>
          </p:nvCxnSpPr>
          <p:spPr bwMode="gray">
            <a:xfrm rot="5400000">
              <a:off x="6094413" y="-26630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A87FF284-D960-4A05-8053-9886608C6599}"/>
                </a:ext>
                <a:ext uri="{C183D7F6-B498-43B3-948B-1728B52AA6E4}">
                  <adec:decorative xmlns:adec="http://schemas.microsoft.com/office/drawing/2017/decorative" val="1"/>
                </a:ext>
              </a:extLst>
            </p:cNvPr>
            <p:cNvCxnSpPr/>
            <p:nvPr/>
          </p:nvCxnSpPr>
          <p:spPr bwMode="gray">
            <a:xfrm rot="5400000">
              <a:off x="6094413" y="-22058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6BA61019-342C-4EDD-97C6-EDA59774644E}"/>
                </a:ext>
                <a:ext uri="{C183D7F6-B498-43B3-948B-1728B52AA6E4}">
                  <adec:decorative xmlns:adec="http://schemas.microsoft.com/office/drawing/2017/decorative" val="1"/>
                </a:ext>
              </a:extLst>
            </p:cNvPr>
            <p:cNvCxnSpPr/>
            <p:nvPr/>
          </p:nvCxnSpPr>
          <p:spPr bwMode="gray">
            <a:xfrm rot="5400000">
              <a:off x="6094413" y="-17486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34785CB-17D0-49DD-8DC9-3C93626DC776}"/>
                </a:ext>
                <a:ext uri="{C183D7F6-B498-43B3-948B-1728B52AA6E4}">
                  <adec:decorative xmlns:adec="http://schemas.microsoft.com/office/drawing/2017/decorative" val="1"/>
                </a:ext>
              </a:extLst>
            </p:cNvPr>
            <p:cNvCxnSpPr/>
            <p:nvPr/>
          </p:nvCxnSpPr>
          <p:spPr bwMode="gray">
            <a:xfrm rot="5400000">
              <a:off x="6094413" y="-1291438"/>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25DB222-E3A0-48A3-BBD5-FD2616577D2D}"/>
                </a:ext>
                <a:ext uri="{C183D7F6-B498-43B3-948B-1728B52AA6E4}">
                  <adec:decorative xmlns:adec="http://schemas.microsoft.com/office/drawing/2017/decorative" val="1"/>
                </a:ext>
              </a:extLst>
            </p:cNvPr>
            <p:cNvCxnSpPr/>
            <p:nvPr/>
          </p:nvCxnSpPr>
          <p:spPr bwMode="gray">
            <a:xfrm rot="5400000">
              <a:off x="6094413" y="-834238"/>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433E4E5-A945-4652-B574-37C6580344B0}"/>
                </a:ext>
                <a:ext uri="{C183D7F6-B498-43B3-948B-1728B52AA6E4}">
                  <adec:decorative xmlns:adec="http://schemas.microsoft.com/office/drawing/2017/decorative" val="1"/>
                </a:ext>
              </a:extLst>
            </p:cNvPr>
            <p:cNvCxnSpPr>
              <a:cxnSpLocks/>
            </p:cNvCxnSpPr>
            <p:nvPr/>
          </p:nvCxnSpPr>
          <p:spPr bwMode="gray">
            <a:xfrm flipH="1">
              <a:off x="1" y="5717375"/>
              <a:ext cx="12188825" cy="0"/>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352A597B-2B35-4BD4-B07E-D8CEF25A597D}"/>
                </a:ext>
                <a:ext uri="{C183D7F6-B498-43B3-948B-1728B52AA6E4}">
                  <adec:decorative xmlns:adec="http://schemas.microsoft.com/office/drawing/2017/decorative" val="1"/>
                </a:ext>
              </a:extLst>
            </p:cNvPr>
            <p:cNvCxnSpPr/>
            <p:nvPr/>
          </p:nvCxnSpPr>
          <p:spPr bwMode="gray">
            <a:xfrm rot="5400000">
              <a:off x="6094413" y="763591"/>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351C336-9D65-42C9-A33F-6971E6322E46}"/>
                </a:ext>
                <a:ext uri="{C183D7F6-B498-43B3-948B-1728B52AA6E4}">
                  <adec:decorative xmlns:adec="http://schemas.microsoft.com/office/drawing/2017/decorative" val="1"/>
                </a:ext>
              </a:extLst>
            </p:cNvPr>
            <p:cNvCxnSpPr/>
            <p:nvPr/>
          </p:nvCxnSpPr>
          <p:spPr bwMode="gray">
            <a:xfrm rot="5400000">
              <a:off x="6094413" y="-5637213"/>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FCAD9518-36D4-43F7-839D-D8FE389DF1F1}"/>
                </a:ext>
                <a:ext uri="{C183D7F6-B498-43B3-948B-1728B52AA6E4}">
                  <adec:decorative xmlns:adec="http://schemas.microsoft.com/office/drawing/2017/decorative" val="1"/>
                </a:ext>
              </a:extLst>
            </p:cNvPr>
            <p:cNvCxnSpPr/>
            <p:nvPr/>
          </p:nvCxnSpPr>
          <p:spPr bwMode="gray">
            <a:xfrm rot="5400000">
              <a:off x="6094413" y="-49514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5575B3F-2A8B-4175-B6A5-D60652B87ED0}"/>
                </a:ext>
                <a:ext uri="{C183D7F6-B498-43B3-948B-1728B52AA6E4}">
                  <adec:decorative xmlns:adec="http://schemas.microsoft.com/office/drawing/2017/decorative" val="1"/>
                </a:ext>
              </a:extLst>
            </p:cNvPr>
            <p:cNvCxnSpPr/>
            <p:nvPr/>
          </p:nvCxnSpPr>
          <p:spPr bwMode="gray">
            <a:xfrm rot="5400000">
              <a:off x="6094413" y="86256"/>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1CCC90FC-8476-4A2A-8DF1-ECAB053A24FD}"/>
                </a:ext>
                <a:ext uri="{C183D7F6-B498-43B3-948B-1728B52AA6E4}">
                  <adec:decorative xmlns:adec="http://schemas.microsoft.com/office/drawing/2017/decorative" val="1"/>
                </a:ext>
              </a:extLst>
            </p:cNvPr>
            <p:cNvCxnSpPr/>
            <p:nvPr/>
          </p:nvCxnSpPr>
          <p:spPr bwMode="gray">
            <a:xfrm rot="5400000">
              <a:off x="6094413" y="306387"/>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FB03C8E-4661-465A-B25F-147D497525A0}"/>
                </a:ext>
                <a:ext uri="{C183D7F6-B498-43B3-948B-1728B52AA6E4}">
                  <adec:decorative xmlns:adec="http://schemas.microsoft.com/office/drawing/2017/decorative" val="1"/>
                </a:ext>
              </a:extLst>
            </p:cNvPr>
            <p:cNvCxnSpPr/>
            <p:nvPr/>
          </p:nvCxnSpPr>
          <p:spPr bwMode="gray">
            <a:xfrm rot="5400000">
              <a:off x="6094413" y="-40346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8C8E030-5491-4C40-9E10-B197BD5CD587}"/>
                </a:ext>
                <a:ext uri="{C183D7F6-B498-43B3-948B-1728B52AA6E4}">
                  <adec:decorative xmlns:adec="http://schemas.microsoft.com/office/drawing/2017/decorative" val="1"/>
                </a:ext>
              </a:extLst>
            </p:cNvPr>
            <p:cNvCxnSpPr/>
            <p:nvPr/>
          </p:nvCxnSpPr>
          <p:spPr bwMode="gray">
            <a:xfrm rot="5400000">
              <a:off x="6094413" y="-35774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0EBA261-0409-41DC-98E2-4BF8173333E9}"/>
                </a:ext>
                <a:ext uri="{C183D7F6-B498-43B3-948B-1728B52AA6E4}">
                  <adec:decorative xmlns:adec="http://schemas.microsoft.com/office/drawing/2017/decorative" val="1"/>
                </a:ext>
              </a:extLst>
            </p:cNvPr>
            <p:cNvCxnSpPr>
              <a:cxnSpLocks/>
            </p:cNvCxnSpPr>
            <p:nvPr/>
          </p:nvCxnSpPr>
          <p:spPr bwMode="gray">
            <a:xfrm rot="5400000">
              <a:off x="6094413" y="-44942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605877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DO NOT USE">
    <p:bg>
      <p:bgPr>
        <a:solidFill>
          <a:srgbClr val="EC770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AED08D-D489-4C23-BFE9-9C4A6A94C4DA}"/>
              </a:ext>
            </a:extLst>
          </p:cNvPr>
          <p:cNvSpPr txBox="1"/>
          <p:nvPr userDrawn="1"/>
        </p:nvSpPr>
        <p:spPr>
          <a:xfrm>
            <a:off x="606392" y="721895"/>
            <a:ext cx="10876547" cy="4880008"/>
          </a:xfrm>
          <a:prstGeom prst="rect">
            <a:avLst/>
          </a:prstGeom>
          <a:noFill/>
        </p:spPr>
        <p:txBody>
          <a:bodyPr wrap="square" lIns="0" tIns="0" rIns="0" bIns="0" rtlCol="0" anchor="ctr">
            <a:noAutofit/>
          </a:bodyPr>
          <a:lstStyle/>
          <a:p>
            <a:pPr algn="ctr">
              <a:lnSpc>
                <a:spcPct val="90000"/>
              </a:lnSpc>
            </a:pPr>
            <a:r>
              <a:rPr lang="en-US" sz="5400" spc="300">
                <a:solidFill>
                  <a:schemeClr val="tx2">
                    <a:lumMod val="50000"/>
                  </a:schemeClr>
                </a:solidFill>
              </a:rPr>
              <a:t>DO NOT USE </a:t>
            </a:r>
          </a:p>
          <a:p>
            <a:pPr algn="ctr">
              <a:lnSpc>
                <a:spcPct val="90000"/>
              </a:lnSpc>
            </a:pPr>
            <a:endParaRPr lang="en-US" sz="5400" spc="300">
              <a:solidFill>
                <a:schemeClr val="tx2">
                  <a:lumMod val="50000"/>
                </a:schemeClr>
              </a:solidFill>
            </a:endParaRPr>
          </a:p>
          <a:p>
            <a:pPr algn="ctr">
              <a:lnSpc>
                <a:spcPct val="90000"/>
              </a:lnSpc>
            </a:pPr>
            <a:r>
              <a:rPr lang="en-US" sz="5400" spc="300">
                <a:solidFill>
                  <a:schemeClr val="tx2">
                    <a:lumMod val="50000"/>
                  </a:schemeClr>
                </a:solidFill>
              </a:rPr>
              <a:t>ALL LAYOUTS PAST THIS ARE NOT PART OF THIS TEMPLATE</a:t>
            </a:r>
          </a:p>
        </p:txBody>
      </p:sp>
    </p:spTree>
    <p:extLst>
      <p:ext uri="{BB962C8B-B14F-4D97-AF65-F5344CB8AC3E}">
        <p14:creationId xmlns:p14="http://schemas.microsoft.com/office/powerpoint/2010/main" val="22440773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 Plu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7" y="938794"/>
            <a:ext cx="6555971" cy="1229360"/>
          </a:xfrm>
        </p:spPr>
        <p:txBody>
          <a:bodyPr wrap="square" anchor="b"/>
          <a:lstStyle>
            <a:lvl1pPr algn="l">
              <a:defRPr sz="3600" b="0" cap="none" baseline="0">
                <a:solidFill>
                  <a:schemeClr val="accent2"/>
                </a:solidFill>
              </a:defRPr>
            </a:lvl1pPr>
          </a:lstStyle>
          <a:p>
            <a:r>
              <a:rPr lang="en-US"/>
              <a:t>Section Title Option 2 </a:t>
            </a:r>
            <a:br>
              <a:rPr lang="en-US"/>
            </a:br>
            <a:r>
              <a:rPr lang="en-US"/>
              <a:t>Plum and Indigo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grpSp>
        <p:nvGrpSpPr>
          <p:cNvPr id="3" name="parallelogram graphics">
            <a:extLst>
              <a:ext uri="{FF2B5EF4-FFF2-40B4-BE49-F238E27FC236}">
                <a16:creationId xmlns:a16="http://schemas.microsoft.com/office/drawing/2014/main" id="{19D37C71-0080-7E44-8BBF-B45818A350D7}"/>
              </a:ext>
              <a:ext uri="{C183D7F6-B498-43B3-948B-1728B52AA6E4}">
                <adec:decorative xmlns:adec="http://schemas.microsoft.com/office/drawing/2017/decorative" val="1"/>
              </a:ext>
            </a:extLst>
          </p:cNvPr>
          <p:cNvGrpSpPr/>
          <p:nvPr userDrawn="1"/>
        </p:nvGrpSpPr>
        <p:grpSpPr>
          <a:xfrm>
            <a:off x="5180604" y="3294915"/>
            <a:ext cx="9157084" cy="2284913"/>
            <a:chOff x="5180604" y="3294915"/>
            <a:chExt cx="9157084" cy="2284913"/>
          </a:xfrm>
        </p:grpSpPr>
        <p:sp>
          <p:nvSpPr>
            <p:cNvPr id="26" name="Freeform 25">
              <a:extLst>
                <a:ext uri="{FF2B5EF4-FFF2-40B4-BE49-F238E27FC236}">
                  <a16:creationId xmlns:a16="http://schemas.microsoft.com/office/drawing/2014/main" id="{BC7C29EF-2F18-D94B-B2F7-6E9AFD0EC758}"/>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rgbClr val="7F35AB"/>
                </a:gs>
                <a:gs pos="87000">
                  <a:srgbClr val="264088"/>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51" name="Freeform: Shape 50">
              <a:extLst>
                <a:ext uri="{FF2B5EF4-FFF2-40B4-BE49-F238E27FC236}">
                  <a16:creationId xmlns:a16="http://schemas.microsoft.com/office/drawing/2014/main" id="{8D3A6683-B1EA-4507-96A9-030793602B44}"/>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rgbClr val="7F35AB"/>
                </a:gs>
                <a:gs pos="95000">
                  <a:schemeClr val="bg1"/>
                </a:gs>
                <a:gs pos="74000">
                  <a:schemeClr val="bg1">
                    <a:alpha val="79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3" name="Graphic 12">
            <a:extLst>
              <a:ext uri="{FF2B5EF4-FFF2-40B4-BE49-F238E27FC236}">
                <a16:creationId xmlns:a16="http://schemas.microsoft.com/office/drawing/2014/main" id="{909A2A30-C1F1-4C49-94D5-E4E16E0E0B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6347E559-D276-EB42-99BE-792521944F2A}"/>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8424C6A4-7F55-9842-969F-317F913DCB9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3499647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Header – Aqu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7" y="938794"/>
            <a:ext cx="6587869" cy="1229360"/>
          </a:xfrm>
        </p:spPr>
        <p:txBody>
          <a:bodyPr wrap="square" anchor="b"/>
          <a:lstStyle>
            <a:lvl1pPr algn="l">
              <a:defRPr sz="3600" b="0" cap="none" baseline="0">
                <a:solidFill>
                  <a:schemeClr val="accent2"/>
                </a:solidFill>
              </a:defRPr>
            </a:lvl1pPr>
          </a:lstStyle>
          <a:p>
            <a:r>
              <a:rPr lang="en-US"/>
              <a:t>Section Title Option 3</a:t>
            </a:r>
            <a:br>
              <a:rPr lang="en-US"/>
            </a:br>
            <a:r>
              <a:rPr lang="en-US"/>
              <a:t>Aqua and Ocean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grpSp>
        <p:nvGrpSpPr>
          <p:cNvPr id="3" name="parallelogram graphics">
            <a:extLst>
              <a:ext uri="{FF2B5EF4-FFF2-40B4-BE49-F238E27FC236}">
                <a16:creationId xmlns:a16="http://schemas.microsoft.com/office/drawing/2014/main" id="{5DD0ED51-EB2B-FA4D-A5E8-5D06AA0356A8}"/>
              </a:ext>
              <a:ext uri="{C183D7F6-B498-43B3-948B-1728B52AA6E4}">
                <adec:decorative xmlns:adec="http://schemas.microsoft.com/office/drawing/2017/decorative" val="1"/>
              </a:ext>
            </a:extLst>
          </p:cNvPr>
          <p:cNvGrpSpPr/>
          <p:nvPr userDrawn="1"/>
        </p:nvGrpSpPr>
        <p:grpSpPr>
          <a:xfrm>
            <a:off x="5180604" y="3294915"/>
            <a:ext cx="9157084" cy="2284913"/>
            <a:chOff x="5180604" y="3294915"/>
            <a:chExt cx="9157084" cy="2284913"/>
          </a:xfrm>
        </p:grpSpPr>
        <p:sp>
          <p:nvSpPr>
            <p:cNvPr id="26" name="Freeform 25">
              <a:extLst>
                <a:ext uri="{FF2B5EF4-FFF2-40B4-BE49-F238E27FC236}">
                  <a16:creationId xmlns:a16="http://schemas.microsoft.com/office/drawing/2014/main" id="{BC7C29EF-2F18-D94B-B2F7-6E9AFD0EC758}"/>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chemeClr val="accent3"/>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51" name="Freeform: Shape 50">
              <a:extLst>
                <a:ext uri="{FF2B5EF4-FFF2-40B4-BE49-F238E27FC236}">
                  <a16:creationId xmlns:a16="http://schemas.microsoft.com/office/drawing/2014/main" id="{8D3A6683-B1EA-4507-96A9-030793602B44}"/>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chemeClr val="accent3"/>
                </a:gs>
                <a:gs pos="95000">
                  <a:schemeClr val="bg1"/>
                </a:gs>
                <a:gs pos="74000">
                  <a:schemeClr val="bg1">
                    <a:alpha val="79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3" name="Graphic 12">
            <a:extLst>
              <a:ext uri="{FF2B5EF4-FFF2-40B4-BE49-F238E27FC236}">
                <a16:creationId xmlns:a16="http://schemas.microsoft.com/office/drawing/2014/main" id="{84B73C7E-880A-5549-9F44-0D938716521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BD7334BA-8EAC-6949-8ABE-D6CC75077F87}"/>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274E202C-D42A-664B-A387-688ED861096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1683539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Header – Photo 4">
    <p:bg>
      <p:bgPr>
        <a:solidFill>
          <a:schemeClr val="bg1"/>
        </a:solidFill>
        <a:effectLst/>
      </p:bgPr>
    </p:bg>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23540E6D-7782-A947-A0D7-EF56A1E21301}"/>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4005165" y="1"/>
            <a:ext cx="8183660" cy="6858000"/>
          </a:xfrm>
          <a:prstGeom prst="rect">
            <a:avLst/>
          </a:prstGeom>
        </p:spPr>
      </p:pic>
      <p:grpSp>
        <p:nvGrpSpPr>
          <p:cNvPr id="20" name="Photo parallelogram">
            <a:extLst>
              <a:ext uri="{FF2B5EF4-FFF2-40B4-BE49-F238E27FC236}">
                <a16:creationId xmlns:a16="http://schemas.microsoft.com/office/drawing/2014/main" id="{F72EC879-2EA6-B148-92DF-BAD45E3E213A}"/>
              </a:ext>
            </a:extLst>
          </p:cNvPr>
          <p:cNvGrpSpPr/>
          <p:nvPr userDrawn="1"/>
        </p:nvGrpSpPr>
        <p:grpSpPr>
          <a:xfrm>
            <a:off x="-1" y="-1147317"/>
            <a:ext cx="13073278" cy="9169882"/>
            <a:chOff x="-1" y="-1147317"/>
            <a:chExt cx="13073278" cy="9169882"/>
          </a:xfrm>
        </p:grpSpPr>
        <p:sp>
          <p:nvSpPr>
            <p:cNvPr id="21" name="Freeform: Shape 28">
              <a:extLst>
                <a:ext uri="{FF2B5EF4-FFF2-40B4-BE49-F238E27FC236}">
                  <a16:creationId xmlns:a16="http://schemas.microsoft.com/office/drawing/2014/main" id="{B3E6C007-ABD8-004F-B045-BEB88D729FD5}"/>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2" name="Isosceles Triangle 1">
              <a:extLst>
                <a:ext uri="{FF2B5EF4-FFF2-40B4-BE49-F238E27FC236}">
                  <a16:creationId xmlns:a16="http://schemas.microsoft.com/office/drawing/2014/main" id="{57CB1D1A-227D-9040-AB7C-86ABF97CBC6B}"/>
                </a:ext>
                <a:ext uri="{C183D7F6-B498-43B3-948B-1728B52AA6E4}">
                  <adec:decorative xmlns:adec="http://schemas.microsoft.com/office/drawing/2017/decorative" val="1"/>
                </a:ext>
              </a:extLst>
            </p:cNvPr>
            <p:cNvSpPr/>
            <p:nvPr userDrawn="1"/>
          </p:nvSpPr>
          <p:spPr>
            <a:xfrm>
              <a:off x="8943276" y="3622876"/>
              <a:ext cx="3251263" cy="3253579"/>
            </a:xfrm>
            <a:prstGeom prst="triangle">
              <a:avLst>
                <a:gd name="adj" fmla="val 10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3" name="Freeform: Shape 27">
              <a:extLst>
                <a:ext uri="{FF2B5EF4-FFF2-40B4-BE49-F238E27FC236}">
                  <a16:creationId xmlns:a16="http://schemas.microsoft.com/office/drawing/2014/main" id="{B2FE9A9E-4684-3148-8554-74DA936D366F}"/>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4" name="Mask">
              <a:extLst>
                <a:ext uri="{FF2B5EF4-FFF2-40B4-BE49-F238E27FC236}">
                  <a16:creationId xmlns:a16="http://schemas.microsoft.com/office/drawing/2014/main" id="{422114DE-537D-5040-95CE-7B50A9F51150}"/>
                </a:ext>
              </a:extLst>
            </p:cNvPr>
            <p:cNvSpPr/>
            <p:nvPr userDrawn="1"/>
          </p:nvSpPr>
          <p:spPr>
            <a:xfrm flipV="1">
              <a:off x="0" y="-1147317"/>
              <a:ext cx="13073277" cy="9169882"/>
            </a:xfrm>
            <a:custGeom>
              <a:avLst/>
              <a:gdLst>
                <a:gd name="connsiteX0" fmla="*/ 0 w 13073277"/>
                <a:gd name="connsiteY0" fmla="*/ 9169882 h 9169882"/>
                <a:gd name="connsiteX1" fmla="*/ 12404785 w 13073277"/>
                <a:gd name="connsiteY1" fmla="*/ 9169882 h 9169882"/>
                <a:gd name="connsiteX2" fmla="*/ 12404785 w 13073277"/>
                <a:gd name="connsiteY2" fmla="*/ 9169882 h 9169882"/>
                <a:gd name="connsiteX3" fmla="*/ 13073277 w 13073277"/>
                <a:gd name="connsiteY3" fmla="*/ 9169882 h 9169882"/>
                <a:gd name="connsiteX4" fmla="*/ 13073277 w 13073277"/>
                <a:gd name="connsiteY4" fmla="*/ 0 h 9169882"/>
                <a:gd name="connsiteX5" fmla="*/ 12188824 w 13073277"/>
                <a:gd name="connsiteY5" fmla="*/ 0 h 9169882"/>
                <a:gd name="connsiteX6" fmla="*/ 12188824 w 13073277"/>
                <a:gd name="connsiteY6" fmla="*/ 8625 h 9169882"/>
                <a:gd name="connsiteX7" fmla="*/ 0 w 13073277"/>
                <a:gd name="connsiteY7" fmla="*/ 8625 h 9169882"/>
                <a:gd name="connsiteX8" fmla="*/ 0 w 13073277"/>
                <a:gd name="connsiteY8" fmla="*/ 1164565 h 9169882"/>
                <a:gd name="connsiteX9" fmla="*/ 12188824 w 13073277"/>
                <a:gd name="connsiteY9" fmla="*/ 1164565 h 9169882"/>
                <a:gd name="connsiteX10" fmla="*/ 12188824 w 13073277"/>
                <a:gd name="connsiteY10" fmla="*/ 8013942 h 9169882"/>
                <a:gd name="connsiteX11" fmla="*/ 0 w 13073277"/>
                <a:gd name="connsiteY11" fmla="*/ 8013942 h 91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3277" h="9169882">
                  <a:moveTo>
                    <a:pt x="0" y="9169882"/>
                  </a:moveTo>
                  <a:lnTo>
                    <a:pt x="12404785" y="9169882"/>
                  </a:lnTo>
                  <a:lnTo>
                    <a:pt x="12404785" y="9169882"/>
                  </a:lnTo>
                  <a:lnTo>
                    <a:pt x="13073277" y="9169882"/>
                  </a:lnTo>
                  <a:lnTo>
                    <a:pt x="13073277" y="0"/>
                  </a:lnTo>
                  <a:lnTo>
                    <a:pt x="12188824" y="0"/>
                  </a:lnTo>
                  <a:lnTo>
                    <a:pt x="12188824" y="8625"/>
                  </a:lnTo>
                  <a:lnTo>
                    <a:pt x="0" y="8625"/>
                  </a:lnTo>
                  <a:lnTo>
                    <a:pt x="0" y="1164565"/>
                  </a:lnTo>
                  <a:lnTo>
                    <a:pt x="12188824" y="1164565"/>
                  </a:lnTo>
                  <a:lnTo>
                    <a:pt x="12188824" y="8013942"/>
                  </a:lnTo>
                  <a:lnTo>
                    <a:pt x="0" y="8013942"/>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a:t>Section Title Option 7</a:t>
            </a:r>
            <a:br>
              <a:rPr lang="en-US"/>
            </a:br>
            <a:r>
              <a:rPr lang="en-US"/>
              <a:t>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41452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Baby turtles coming out of nest = conservation. Replace text with optional subhead or delete.</a:t>
            </a:r>
          </a:p>
        </p:txBody>
      </p:sp>
      <p:pic>
        <p:nvPicPr>
          <p:cNvPr id="15" name="Graphic 14">
            <a:extLst>
              <a:ext uri="{FF2B5EF4-FFF2-40B4-BE49-F238E27FC236}">
                <a16:creationId xmlns:a16="http://schemas.microsoft.com/office/drawing/2014/main" id="{F4569604-923F-E14A-B400-72ABFA856CC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EA525EA8-CE01-AC47-A328-ED5914532992}"/>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9" name="page number">
            <a:extLst>
              <a:ext uri="{FF2B5EF4-FFF2-40B4-BE49-F238E27FC236}">
                <a16:creationId xmlns:a16="http://schemas.microsoft.com/office/drawing/2014/main" id="{B7596FE4-59D4-0A4E-B5E4-08B14C453988}"/>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2889265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Header – Photo 5">
    <p:bg>
      <p:bgPr>
        <a:solidFill>
          <a:schemeClr val="bg1"/>
        </a:solidFill>
        <a:effectLst/>
      </p:bgPr>
    </p:bg>
    <p:spTree>
      <p:nvGrpSpPr>
        <p:cNvPr id="1" name=""/>
        <p:cNvGrpSpPr/>
        <p:nvPr/>
      </p:nvGrpSpPr>
      <p:grpSpPr>
        <a:xfrm>
          <a:off x="0" y="0"/>
          <a:ext cx="0" cy="0"/>
          <a:chOff x="0" y="0"/>
          <a:chExt cx="0" cy="0"/>
        </a:xfrm>
      </p:grpSpPr>
      <p:pic>
        <p:nvPicPr>
          <p:cNvPr id="30" name="Picture 29" descr="Image within a parallelogram that speaks to sustainability; image is of a school of fish in the ocean.">
            <a:extLst>
              <a:ext uri="{FF2B5EF4-FFF2-40B4-BE49-F238E27FC236}">
                <a16:creationId xmlns:a16="http://schemas.microsoft.com/office/drawing/2014/main" id="{18A5E8D0-8A67-4648-8412-1CAD64144E7E}"/>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3985765" y="1"/>
            <a:ext cx="8203060" cy="6857999"/>
          </a:xfrm>
          <a:prstGeom prst="rect">
            <a:avLst/>
          </a:prstGeom>
        </p:spPr>
      </p:pic>
      <p:grpSp>
        <p:nvGrpSpPr>
          <p:cNvPr id="20" name="Photo parallelogram">
            <a:extLst>
              <a:ext uri="{FF2B5EF4-FFF2-40B4-BE49-F238E27FC236}">
                <a16:creationId xmlns:a16="http://schemas.microsoft.com/office/drawing/2014/main" id="{E824C545-4B27-8643-BFAF-E0EB5F397B21}"/>
              </a:ext>
            </a:extLst>
          </p:cNvPr>
          <p:cNvGrpSpPr/>
          <p:nvPr userDrawn="1"/>
        </p:nvGrpSpPr>
        <p:grpSpPr>
          <a:xfrm>
            <a:off x="-1" y="-1147317"/>
            <a:ext cx="13073278" cy="9169882"/>
            <a:chOff x="-1" y="-1147317"/>
            <a:chExt cx="13073278" cy="9169882"/>
          </a:xfrm>
        </p:grpSpPr>
        <p:sp>
          <p:nvSpPr>
            <p:cNvPr id="21" name="Freeform: Shape 28">
              <a:extLst>
                <a:ext uri="{FF2B5EF4-FFF2-40B4-BE49-F238E27FC236}">
                  <a16:creationId xmlns:a16="http://schemas.microsoft.com/office/drawing/2014/main" id="{70DB9740-AE45-BB48-9C2E-05652BE72376}"/>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2" name="Isosceles Triangle 1">
              <a:extLst>
                <a:ext uri="{FF2B5EF4-FFF2-40B4-BE49-F238E27FC236}">
                  <a16:creationId xmlns:a16="http://schemas.microsoft.com/office/drawing/2014/main" id="{42FD0D12-FAF4-8B48-82C0-E268E8F67A48}"/>
                </a:ext>
                <a:ext uri="{C183D7F6-B498-43B3-948B-1728B52AA6E4}">
                  <adec:decorative xmlns:adec="http://schemas.microsoft.com/office/drawing/2017/decorative" val="1"/>
                </a:ext>
              </a:extLst>
            </p:cNvPr>
            <p:cNvSpPr/>
            <p:nvPr userDrawn="1"/>
          </p:nvSpPr>
          <p:spPr>
            <a:xfrm>
              <a:off x="8943276" y="3622876"/>
              <a:ext cx="3251263" cy="3253579"/>
            </a:xfrm>
            <a:prstGeom prst="triangle">
              <a:avLst>
                <a:gd name="adj" fmla="val 10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3" name="Freeform: Shape 27">
              <a:extLst>
                <a:ext uri="{FF2B5EF4-FFF2-40B4-BE49-F238E27FC236}">
                  <a16:creationId xmlns:a16="http://schemas.microsoft.com/office/drawing/2014/main" id="{087E96CC-AEF4-814C-A476-35B6121A9FD0}"/>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4" name="Mask">
              <a:extLst>
                <a:ext uri="{FF2B5EF4-FFF2-40B4-BE49-F238E27FC236}">
                  <a16:creationId xmlns:a16="http://schemas.microsoft.com/office/drawing/2014/main" id="{D7FD1D2C-1AC1-2446-A153-063FE3A70C61}"/>
                </a:ext>
              </a:extLst>
            </p:cNvPr>
            <p:cNvSpPr/>
            <p:nvPr userDrawn="1"/>
          </p:nvSpPr>
          <p:spPr>
            <a:xfrm flipV="1">
              <a:off x="0" y="-1147317"/>
              <a:ext cx="13073277" cy="9169882"/>
            </a:xfrm>
            <a:custGeom>
              <a:avLst/>
              <a:gdLst>
                <a:gd name="connsiteX0" fmla="*/ 0 w 13073277"/>
                <a:gd name="connsiteY0" fmla="*/ 9169882 h 9169882"/>
                <a:gd name="connsiteX1" fmla="*/ 12404785 w 13073277"/>
                <a:gd name="connsiteY1" fmla="*/ 9169882 h 9169882"/>
                <a:gd name="connsiteX2" fmla="*/ 12404785 w 13073277"/>
                <a:gd name="connsiteY2" fmla="*/ 9169882 h 9169882"/>
                <a:gd name="connsiteX3" fmla="*/ 13073277 w 13073277"/>
                <a:gd name="connsiteY3" fmla="*/ 9169882 h 9169882"/>
                <a:gd name="connsiteX4" fmla="*/ 13073277 w 13073277"/>
                <a:gd name="connsiteY4" fmla="*/ 0 h 9169882"/>
                <a:gd name="connsiteX5" fmla="*/ 12188824 w 13073277"/>
                <a:gd name="connsiteY5" fmla="*/ 0 h 9169882"/>
                <a:gd name="connsiteX6" fmla="*/ 12188824 w 13073277"/>
                <a:gd name="connsiteY6" fmla="*/ 8625 h 9169882"/>
                <a:gd name="connsiteX7" fmla="*/ 0 w 13073277"/>
                <a:gd name="connsiteY7" fmla="*/ 8625 h 9169882"/>
                <a:gd name="connsiteX8" fmla="*/ 0 w 13073277"/>
                <a:gd name="connsiteY8" fmla="*/ 1164565 h 9169882"/>
                <a:gd name="connsiteX9" fmla="*/ 12188824 w 13073277"/>
                <a:gd name="connsiteY9" fmla="*/ 1164565 h 9169882"/>
                <a:gd name="connsiteX10" fmla="*/ 12188824 w 13073277"/>
                <a:gd name="connsiteY10" fmla="*/ 8013942 h 9169882"/>
                <a:gd name="connsiteX11" fmla="*/ 0 w 13073277"/>
                <a:gd name="connsiteY11" fmla="*/ 8013942 h 91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3277" h="9169882">
                  <a:moveTo>
                    <a:pt x="0" y="9169882"/>
                  </a:moveTo>
                  <a:lnTo>
                    <a:pt x="12404785" y="9169882"/>
                  </a:lnTo>
                  <a:lnTo>
                    <a:pt x="12404785" y="9169882"/>
                  </a:lnTo>
                  <a:lnTo>
                    <a:pt x="13073277" y="9169882"/>
                  </a:lnTo>
                  <a:lnTo>
                    <a:pt x="13073277" y="0"/>
                  </a:lnTo>
                  <a:lnTo>
                    <a:pt x="12188824" y="0"/>
                  </a:lnTo>
                  <a:lnTo>
                    <a:pt x="12188824" y="8625"/>
                  </a:lnTo>
                  <a:lnTo>
                    <a:pt x="0" y="8625"/>
                  </a:lnTo>
                  <a:lnTo>
                    <a:pt x="0" y="1164565"/>
                  </a:lnTo>
                  <a:lnTo>
                    <a:pt x="12188824" y="1164565"/>
                  </a:lnTo>
                  <a:lnTo>
                    <a:pt x="12188824" y="8013942"/>
                  </a:lnTo>
                  <a:lnTo>
                    <a:pt x="0" y="8013942"/>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a:t>Section Title Option 8</a:t>
            </a:r>
            <a:br>
              <a:rPr lang="en-US"/>
            </a:br>
            <a:r>
              <a:rPr lang="en-US"/>
              <a:t>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Underwater view of a school of fish = sustainability. Replace text with optional subhead or delete.</a:t>
            </a:r>
          </a:p>
        </p:txBody>
      </p:sp>
      <p:pic>
        <p:nvPicPr>
          <p:cNvPr id="15" name="Graphic 14">
            <a:extLst>
              <a:ext uri="{FF2B5EF4-FFF2-40B4-BE49-F238E27FC236}">
                <a16:creationId xmlns:a16="http://schemas.microsoft.com/office/drawing/2014/main" id="{B03D0671-4AAD-BE48-8940-48D65B65498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163884E4-824D-3146-B61D-4821119E7501}"/>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9" name="page number">
            <a:extLst>
              <a:ext uri="{FF2B5EF4-FFF2-40B4-BE49-F238E27FC236}">
                <a16:creationId xmlns:a16="http://schemas.microsoft.com/office/drawing/2014/main" id="{75CEFF6F-DEAE-124A-A7E8-4A2D776D079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757355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3.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4.sv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image" Target="../media/image2.sv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Click to edit title"/>
          <p:cNvSpPr>
            <a:spLocks noGrp="1"/>
          </p:cNvSpPr>
          <p:nvPr>
            <p:ph type="title"/>
          </p:nvPr>
        </p:nvSpPr>
        <p:spPr>
          <a:xfrm>
            <a:off x="579809" y="412751"/>
            <a:ext cx="11001004" cy="381000"/>
          </a:xfrm>
          <a:prstGeom prst="rect">
            <a:avLst/>
          </a:prstGeom>
        </p:spPr>
        <p:txBody>
          <a:bodyPr vert="horz" wrap="none" lIns="0" tIns="0" rIns="0" bIns="0" rtlCol="0" anchor="b">
            <a:noAutofit/>
          </a:bodyPr>
          <a:lstStyle/>
          <a:p>
            <a:r>
              <a:rPr lang="en-US"/>
              <a:t>Click to edit Master default content style</a:t>
            </a:r>
          </a:p>
        </p:txBody>
      </p:sp>
      <p:sp>
        <p:nvSpPr>
          <p:cNvPr id="3" name="Click to edit content box"/>
          <p:cNvSpPr>
            <a:spLocks noGrp="1"/>
          </p:cNvSpPr>
          <p:nvPr>
            <p:ph type="body" idx="1"/>
          </p:nvPr>
        </p:nvSpPr>
        <p:spPr>
          <a:xfrm>
            <a:off x="609441" y="1600203"/>
            <a:ext cx="10969943" cy="4580461"/>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6" name="Gradient-colored box">
            <a:extLst>
              <a:ext uri="{FF2B5EF4-FFF2-40B4-BE49-F238E27FC236}">
                <a16:creationId xmlns:a16="http://schemas.microsoft.com/office/drawing/2014/main" id="{68450DCA-9700-4C93-9CAA-A9FF31B0A6A3}"/>
              </a:ext>
              <a:ext uri="{C183D7F6-B498-43B3-948B-1728B52AA6E4}">
                <adec:decorative xmlns:adec="http://schemas.microsoft.com/office/drawing/2017/decorative" val="1"/>
              </a:ext>
            </a:extLst>
          </p:cNvPr>
          <p:cNvPicPr>
            <a:picLocks noChangeAspect="1"/>
          </p:cNvPicPr>
          <p:nvPr userDrawn="1"/>
        </p:nvPicPr>
        <p:blipFill>
          <a:blip r:embed="rId53">
            <a:extLst>
              <a:ext uri="{96DAC541-7B7A-43D3-8B79-37D633B846F1}">
                <asvg:svgBlip xmlns:asvg="http://schemas.microsoft.com/office/drawing/2016/SVG/main" r:embed="rId54"/>
              </a:ext>
            </a:extLst>
          </a:blip>
          <a:stretch>
            <a:fillRect/>
          </a:stretch>
        </p:blipFill>
        <p:spPr>
          <a:xfrm>
            <a:off x="-1" y="6766560"/>
            <a:ext cx="12188825" cy="95225"/>
          </a:xfrm>
          <a:prstGeom prst="rect">
            <a:avLst/>
          </a:prstGeom>
        </p:spPr>
      </p:pic>
      <p:sp>
        <p:nvSpPr>
          <p:cNvPr id="4" name="Footer Placeholder 3">
            <a:extLst>
              <a:ext uri="{FF2B5EF4-FFF2-40B4-BE49-F238E27FC236}">
                <a16:creationId xmlns:a16="http://schemas.microsoft.com/office/drawing/2014/main" id="{AA6C16E6-5A1F-46F7-8642-A7F025A5BDCF}"/>
              </a:ext>
            </a:extLst>
          </p:cNvPr>
          <p:cNvSpPr>
            <a:spLocks noGrp="1"/>
          </p:cNvSpPr>
          <p:nvPr>
            <p:ph type="ftr" sz="quarter" idx="3"/>
          </p:nvPr>
        </p:nvSpPr>
        <p:spPr>
          <a:xfrm>
            <a:off x="4037013" y="735203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5" name="Slide Number Placeholder 4">
            <a:extLst>
              <a:ext uri="{FF2B5EF4-FFF2-40B4-BE49-F238E27FC236}">
                <a16:creationId xmlns:a16="http://schemas.microsoft.com/office/drawing/2014/main" id="{3E586C86-F823-4766-9B10-773EDC51CC66}"/>
              </a:ext>
            </a:extLst>
          </p:cNvPr>
          <p:cNvSpPr>
            <a:spLocks noGrp="1"/>
          </p:cNvSpPr>
          <p:nvPr>
            <p:ph type="sldNum" sz="quarter" idx="4"/>
          </p:nvPr>
        </p:nvSpPr>
        <p:spPr>
          <a:xfrm>
            <a:off x="8609013" y="7352030"/>
            <a:ext cx="274161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D295A3-96FB-4E80-91AF-4225D266C57B}" type="slidenum">
              <a:rPr lang="en-US" smtClean="0"/>
              <a:t>‹#›</a:t>
            </a:fld>
            <a:endParaRPr lang="en-US"/>
          </a:p>
        </p:txBody>
      </p:sp>
      <p:pic>
        <p:nvPicPr>
          <p:cNvPr id="8" name="Graphic 7">
            <a:extLst>
              <a:ext uri="{FF2B5EF4-FFF2-40B4-BE49-F238E27FC236}">
                <a16:creationId xmlns:a16="http://schemas.microsoft.com/office/drawing/2014/main" id="{0D3598D0-20F3-D64A-A86A-110C1B1A8EC4}"/>
              </a:ext>
            </a:extLst>
          </p:cNvPr>
          <p:cNvPicPr>
            <a:picLocks noChangeAspect="1"/>
          </p:cNvPicPr>
          <p:nvPr userDrawn="1"/>
        </p:nvPicPr>
        <p:blipFill>
          <a:blip r:embed="rId55">
            <a:extLst>
              <a:ext uri="{96DAC541-7B7A-43D3-8B79-37D633B846F1}">
                <asvg:svgBlip xmlns:asvg="http://schemas.microsoft.com/office/drawing/2016/SVG/main" r:embed="rId56"/>
              </a:ext>
            </a:extLst>
          </a:blip>
          <a:stretch>
            <a:fillRect/>
          </a:stretch>
        </p:blipFill>
        <p:spPr>
          <a:xfrm>
            <a:off x="419085" y="6218399"/>
            <a:ext cx="1539751" cy="557784"/>
          </a:xfrm>
          <a:prstGeom prst="rect">
            <a:avLst/>
          </a:prstGeom>
        </p:spPr>
      </p:pic>
      <p:sp>
        <p:nvSpPr>
          <p:cNvPr id="10" name="Copyright" descr="Confidential copyright VMware, Inc. 2021">
            <a:extLst>
              <a:ext uri="{FF2B5EF4-FFF2-40B4-BE49-F238E27FC236}">
                <a16:creationId xmlns:a16="http://schemas.microsoft.com/office/drawing/2014/main" id="{ED759A84-28CF-E54A-9FD6-F079AA84A625}"/>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928140892"/>
      </p:ext>
    </p:extLst>
  </p:cSld>
  <p:clrMap bg1="lt1" tx1="dk1" bg2="lt2" tx2="dk2" accent1="accent1" accent2="accent2" accent3="accent3" accent4="accent4" accent5="accent5" accent6="accent6" hlink="hlink" folHlink="folHlink"/>
  <p:sldLayoutIdLst>
    <p:sldLayoutId id="2147484079" r:id="rId1"/>
    <p:sldLayoutId id="2147484080" r:id="rId2"/>
    <p:sldLayoutId id="2147484081" r:id="rId3"/>
    <p:sldLayoutId id="2147483941" r:id="rId4"/>
    <p:sldLayoutId id="2147484082" r:id="rId5"/>
    <p:sldLayoutId id="2147484083" r:id="rId6"/>
    <p:sldLayoutId id="2147484084" r:id="rId7"/>
    <p:sldLayoutId id="2147484002" r:id="rId8"/>
    <p:sldLayoutId id="2147484003" r:id="rId9"/>
    <p:sldLayoutId id="2147484074" r:id="rId10"/>
    <p:sldLayoutId id="2147484075" r:id="rId11"/>
    <p:sldLayoutId id="2147484076" r:id="rId12"/>
    <p:sldLayoutId id="2147484077" r:id="rId13"/>
    <p:sldLayoutId id="2147484078" r:id="rId14"/>
    <p:sldLayoutId id="2147483949" r:id="rId15"/>
    <p:sldLayoutId id="2147484004" r:id="rId16"/>
    <p:sldLayoutId id="2147484005" r:id="rId17"/>
    <p:sldLayoutId id="2147484006" r:id="rId18"/>
    <p:sldLayoutId id="2147483956" r:id="rId19"/>
    <p:sldLayoutId id="2147483957" r:id="rId20"/>
    <p:sldLayoutId id="2147483958" r:id="rId21"/>
    <p:sldLayoutId id="2147483959" r:id="rId22"/>
    <p:sldLayoutId id="2147484085" r:id="rId23"/>
    <p:sldLayoutId id="2147483960" r:id="rId24"/>
    <p:sldLayoutId id="2147483963" r:id="rId25"/>
    <p:sldLayoutId id="2147483961" r:id="rId26"/>
    <p:sldLayoutId id="2147483962" r:id="rId27"/>
    <p:sldLayoutId id="2147483964" r:id="rId28"/>
    <p:sldLayoutId id="2147483965" r:id="rId29"/>
    <p:sldLayoutId id="2147483966" r:id="rId30"/>
    <p:sldLayoutId id="2147484010" r:id="rId31"/>
    <p:sldLayoutId id="2147484011" r:id="rId32"/>
    <p:sldLayoutId id="2147484012" r:id="rId33"/>
    <p:sldLayoutId id="2147484013" r:id="rId34"/>
    <p:sldLayoutId id="2147484014" r:id="rId35"/>
    <p:sldLayoutId id="2147484016" r:id="rId36"/>
    <p:sldLayoutId id="2147483971" r:id="rId37"/>
    <p:sldLayoutId id="2147483972" r:id="rId38"/>
    <p:sldLayoutId id="2147483973" r:id="rId39"/>
    <p:sldLayoutId id="2147484018" r:id="rId40"/>
    <p:sldLayoutId id="2147484019" r:id="rId41"/>
    <p:sldLayoutId id="2147484020" r:id="rId42"/>
    <p:sldLayoutId id="2147483977" r:id="rId43"/>
    <p:sldLayoutId id="2147483978" r:id="rId44"/>
    <p:sldLayoutId id="2147483979" r:id="rId45"/>
    <p:sldLayoutId id="2147483980" r:id="rId46"/>
    <p:sldLayoutId id="2147483981" r:id="rId47"/>
    <p:sldLayoutId id="2147483982" r:id="rId48"/>
    <p:sldLayoutId id="2147483983" r:id="rId49"/>
    <p:sldLayoutId id="2147483984" r:id="rId50"/>
    <p:sldLayoutId id="2147483985" r:id="rId5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dt="0"/>
  <p:txStyles>
    <p:titleStyle>
      <a:lvl1pPr algn="l" defTabSz="914400" rtl="0" eaLnBrk="1" latinLnBrk="0" hangingPunct="1">
        <a:lnSpc>
          <a:spcPct val="90000"/>
        </a:lnSpc>
        <a:spcBef>
          <a:spcPct val="0"/>
        </a:spcBef>
        <a:buNone/>
        <a:defRPr sz="2800" b="0" kern="1200">
          <a:solidFill>
            <a:schemeClr val="accent2"/>
          </a:solidFill>
          <a:latin typeface="+mj-lt"/>
          <a:ea typeface="+mj-ea"/>
          <a:cs typeface="+mj-cs"/>
        </a:defRPr>
      </a:lvl1pPr>
    </p:titleStyle>
    <p:body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1"/>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1"/>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1"/>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1"/>
        </a:buClr>
        <a:buSzPct val="90000"/>
        <a:buFont typeface="Camphor Std" panose="020B0504030404020204" pitchFamily="34" charset="0"/>
        <a:buChar char="–"/>
        <a:tabLst/>
        <a:defRPr sz="1400" kern="1200">
          <a:solidFill>
            <a:schemeClr val="tx2"/>
          </a:solidFill>
          <a:latin typeface="+mn-lt"/>
          <a:ea typeface="+mn-ea"/>
          <a:cs typeface="+mn-cs"/>
        </a:defRPr>
      </a:lvl5pPr>
      <a:lvl6pPr marL="1258888" indent="-111125"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guide id="3" orient="horz" pos="1872">
          <p15:clr>
            <a:srgbClr val="F26B43"/>
          </p15:clr>
        </p15:guide>
        <p15:guide id="4" orient="horz" pos="1584">
          <p15:clr>
            <a:srgbClr val="F26B43"/>
          </p15:clr>
        </p15:guide>
        <p15:guide id="5" orient="horz" pos="1296">
          <p15:clr>
            <a:srgbClr val="F26B43"/>
          </p15:clr>
        </p15:guide>
        <p15:guide id="6" orient="horz" pos="1008">
          <p15:clr>
            <a:srgbClr val="F26B43"/>
          </p15:clr>
        </p15:guide>
        <p15:guide id="7" orient="horz" pos="720">
          <p15:clr>
            <a:srgbClr val="F26B43"/>
          </p15:clr>
        </p15:guide>
        <p15:guide id="8" orient="horz" pos="576">
          <p15:clr>
            <a:srgbClr val="F26B43"/>
          </p15:clr>
        </p15:guide>
        <p15:guide id="9" orient="horz" pos="288">
          <p15:clr>
            <a:srgbClr val="F26B43"/>
          </p15:clr>
        </p15:guide>
        <p15:guide id="10" orient="horz">
          <p15:clr>
            <a:srgbClr val="F26B43"/>
          </p15:clr>
        </p15:guide>
        <p15:guide id="11" orient="horz" pos="2448">
          <p15:clr>
            <a:srgbClr val="F26B43"/>
          </p15:clr>
        </p15:guide>
        <p15:guide id="12" orient="horz" pos="2736">
          <p15:clr>
            <a:srgbClr val="F26B43"/>
          </p15:clr>
        </p15:guide>
        <p15:guide id="13" orient="horz" pos="3024">
          <p15:clr>
            <a:srgbClr val="F26B43"/>
          </p15:clr>
        </p15:guide>
        <p15:guide id="14" orient="horz" pos="3312">
          <p15:clr>
            <a:srgbClr val="F26B43"/>
          </p15:clr>
        </p15:guide>
        <p15:guide id="15" orient="horz" pos="3600">
          <p15:clr>
            <a:srgbClr val="F26B43"/>
          </p15:clr>
        </p15:guide>
        <p15:guide id="16" orient="horz" pos="3888">
          <p15:clr>
            <a:srgbClr val="F26B43"/>
          </p15:clr>
        </p15:guide>
        <p15:guide id="17" orient="horz" pos="4032">
          <p15:clr>
            <a:srgbClr val="F26B43"/>
          </p15:clr>
        </p15:guide>
        <p15:guide id="18" pos="3551">
          <p15:clr>
            <a:srgbClr val="F26B43"/>
          </p15:clr>
        </p15:guide>
        <p15:guide id="19" pos="3263">
          <p15:clr>
            <a:srgbClr val="F26B43"/>
          </p15:clr>
        </p15:guide>
        <p15:guide id="20" pos="2975">
          <p15:clr>
            <a:srgbClr val="F26B43"/>
          </p15:clr>
        </p15:guide>
        <p15:guide id="21" pos="2687">
          <p15:clr>
            <a:srgbClr val="F26B43"/>
          </p15:clr>
        </p15:guide>
        <p15:guide id="22" pos="2399">
          <p15:clr>
            <a:srgbClr val="F26B43"/>
          </p15:clr>
        </p15:guide>
        <p15:guide id="23" pos="2111">
          <p15:clr>
            <a:srgbClr val="F26B43"/>
          </p15:clr>
        </p15:guide>
        <p15:guide id="24" pos="1823">
          <p15:clr>
            <a:srgbClr val="F26B43"/>
          </p15:clr>
        </p15:guide>
        <p15:guide id="25" pos="1535">
          <p15:clr>
            <a:srgbClr val="F26B43"/>
          </p15:clr>
        </p15:guide>
        <p15:guide id="26" pos="1247">
          <p15:clr>
            <a:srgbClr val="F26B43"/>
          </p15:clr>
        </p15:guide>
        <p15:guide id="27" pos="959">
          <p15:clr>
            <a:srgbClr val="F26B43"/>
          </p15:clr>
        </p15:guide>
        <p15:guide id="28" pos="671">
          <p15:clr>
            <a:srgbClr val="F26B43"/>
          </p15:clr>
        </p15:guide>
        <p15:guide id="29" pos="383">
          <p15:clr>
            <a:srgbClr val="F26B43"/>
          </p15:clr>
        </p15:guide>
        <p15:guide id="30" pos="4127">
          <p15:clr>
            <a:srgbClr val="F26B43"/>
          </p15:clr>
        </p15:guide>
        <p15:guide id="31" pos="4415">
          <p15:clr>
            <a:srgbClr val="F26B43"/>
          </p15:clr>
        </p15:guide>
        <p15:guide id="32" pos="4703">
          <p15:clr>
            <a:srgbClr val="F26B43"/>
          </p15:clr>
        </p15:guide>
        <p15:guide id="33" pos="4991">
          <p15:clr>
            <a:srgbClr val="F26B43"/>
          </p15:clr>
        </p15:guide>
        <p15:guide id="34" pos="5279">
          <p15:clr>
            <a:srgbClr val="F26B43"/>
          </p15:clr>
        </p15:guide>
        <p15:guide id="35" pos="5567">
          <p15:clr>
            <a:srgbClr val="F26B43"/>
          </p15:clr>
        </p15:guide>
        <p15:guide id="36" pos="5855">
          <p15:clr>
            <a:srgbClr val="F26B43"/>
          </p15:clr>
        </p15:guide>
        <p15:guide id="37" pos="6143">
          <p15:clr>
            <a:srgbClr val="F26B43"/>
          </p15:clr>
        </p15:guide>
        <p15:guide id="38" pos="6431">
          <p15:clr>
            <a:srgbClr val="F26B43"/>
          </p15:clr>
        </p15:guide>
        <p15:guide id="39" pos="6719">
          <p15:clr>
            <a:srgbClr val="F26B43"/>
          </p15:clr>
        </p15:guide>
        <p15:guide id="40" pos="7007">
          <p15:clr>
            <a:srgbClr val="F26B43"/>
          </p15:clr>
        </p15:guide>
        <p15:guide id="41" pos="7295">
          <p15:clr>
            <a:srgbClr val="F26B43"/>
          </p15:clr>
        </p15:guide>
        <p15:guide id="42" pos="7678">
          <p15:clr>
            <a:srgbClr val="F26B43"/>
          </p15:clr>
        </p15:guide>
        <p15:guide id="43" orient="horz" pos="4320">
          <p15:clr>
            <a:srgbClr val="F26B43"/>
          </p15:clr>
        </p15:guide>
        <p15:guide id="4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AE1F1-8F29-24C1-C33C-EC13DAB79A2A}"/>
              </a:ext>
            </a:extLst>
          </p:cNvPr>
          <p:cNvSpPr>
            <a:spLocks noGrp="1"/>
          </p:cNvSpPr>
          <p:nvPr>
            <p:ph type="title"/>
          </p:nvPr>
        </p:nvSpPr>
        <p:spPr/>
        <p:txBody>
          <a:bodyPr/>
          <a:lstStyle/>
          <a:p>
            <a:r>
              <a:rPr lang="en-US"/>
              <a:t>SUPPORT BUNDLE ANALYZER</a:t>
            </a:r>
          </a:p>
        </p:txBody>
      </p:sp>
      <p:sp>
        <p:nvSpPr>
          <p:cNvPr id="3" name="Subtitle 2">
            <a:extLst>
              <a:ext uri="{FF2B5EF4-FFF2-40B4-BE49-F238E27FC236}">
                <a16:creationId xmlns:a16="http://schemas.microsoft.com/office/drawing/2014/main" id="{98A12DE0-2CFF-80F7-F35B-4991C148970A}"/>
              </a:ext>
            </a:extLst>
          </p:cNvPr>
          <p:cNvSpPr>
            <a:spLocks noGrp="1"/>
          </p:cNvSpPr>
          <p:nvPr>
            <p:ph type="subTitle" idx="10"/>
          </p:nvPr>
        </p:nvSpPr>
        <p:spPr/>
        <p:txBody>
          <a:bodyPr/>
          <a:lstStyle/>
          <a:p>
            <a:r>
              <a:rPr lang="en-US"/>
              <a:t>PROJECT-37542</a:t>
            </a:r>
          </a:p>
        </p:txBody>
      </p:sp>
      <p:sp>
        <p:nvSpPr>
          <p:cNvPr id="4" name="Text Placeholder 3">
            <a:extLst>
              <a:ext uri="{FF2B5EF4-FFF2-40B4-BE49-F238E27FC236}">
                <a16:creationId xmlns:a16="http://schemas.microsoft.com/office/drawing/2014/main" id="{F49C015C-CCAA-0642-B02B-06C9DDE0C32A}"/>
              </a:ext>
            </a:extLst>
          </p:cNvPr>
          <p:cNvSpPr>
            <a:spLocks noGrp="1"/>
          </p:cNvSpPr>
          <p:nvPr>
            <p:ph type="body" sz="quarter" idx="11"/>
          </p:nvPr>
        </p:nvSpPr>
        <p:spPr>
          <a:xfrm>
            <a:off x="6626070" y="5841587"/>
            <a:ext cx="5402202" cy="355601"/>
          </a:xfrm>
        </p:spPr>
        <p:txBody>
          <a:bodyPr/>
          <a:lstStyle/>
          <a:p>
            <a:endParaRPr lang="en-US"/>
          </a:p>
          <a:p>
            <a:endParaRPr lang="en-US"/>
          </a:p>
          <a:p>
            <a:r>
              <a:rPr lang="en-US"/>
              <a:t>BINEETA ORAM</a:t>
            </a:r>
          </a:p>
          <a:p>
            <a:r>
              <a:rPr lang="en-US"/>
              <a:t>KASIREDDY SRINIDHI</a:t>
            </a:r>
          </a:p>
          <a:p>
            <a:r>
              <a:rPr lang="en-US"/>
              <a:t>SHARVARI OKA</a:t>
            </a:r>
          </a:p>
          <a:p>
            <a:r>
              <a:rPr lang="en-US"/>
              <a:t>SHWETA </a:t>
            </a:r>
          </a:p>
        </p:txBody>
      </p:sp>
    </p:spTree>
    <p:extLst>
      <p:ext uri="{BB962C8B-B14F-4D97-AF65-F5344CB8AC3E}">
        <p14:creationId xmlns:p14="http://schemas.microsoft.com/office/powerpoint/2010/main" val="42034747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19994-93A9-24EC-F855-200F74486D00}"/>
              </a:ext>
            </a:extLst>
          </p:cNvPr>
          <p:cNvSpPr>
            <a:spLocks noGrp="1"/>
          </p:cNvSpPr>
          <p:nvPr>
            <p:ph type="title"/>
          </p:nvPr>
        </p:nvSpPr>
        <p:spPr>
          <a:xfrm>
            <a:off x="855231" y="377757"/>
            <a:ext cx="11001004" cy="381000"/>
          </a:xfrm>
        </p:spPr>
        <p:txBody>
          <a:bodyPr/>
          <a:lstStyle/>
          <a:p>
            <a:r>
              <a:rPr lang="en-US"/>
              <a:t>                                      UI INTERFACE</a:t>
            </a:r>
          </a:p>
        </p:txBody>
      </p:sp>
      <p:pic>
        <p:nvPicPr>
          <p:cNvPr id="4" name="Picture 3">
            <a:extLst>
              <a:ext uri="{FF2B5EF4-FFF2-40B4-BE49-F238E27FC236}">
                <a16:creationId xmlns:a16="http://schemas.microsoft.com/office/drawing/2014/main" id="{313F3925-97BE-16A4-FC48-03C2821F83B3}"/>
              </a:ext>
            </a:extLst>
          </p:cNvPr>
          <p:cNvPicPr>
            <a:picLocks noChangeAspect="1"/>
          </p:cNvPicPr>
          <p:nvPr/>
        </p:nvPicPr>
        <p:blipFill>
          <a:blip r:embed="rId2"/>
          <a:stretch>
            <a:fillRect/>
          </a:stretch>
        </p:blipFill>
        <p:spPr>
          <a:xfrm>
            <a:off x="1244905" y="811830"/>
            <a:ext cx="9994383" cy="5477913"/>
          </a:xfrm>
          <a:prstGeom prst="rect">
            <a:avLst/>
          </a:prstGeom>
        </p:spPr>
      </p:pic>
    </p:spTree>
    <p:extLst>
      <p:ext uri="{BB962C8B-B14F-4D97-AF65-F5344CB8AC3E}">
        <p14:creationId xmlns:p14="http://schemas.microsoft.com/office/powerpoint/2010/main" val="4580190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6B7C5-3E0E-5E88-C1BB-AEAB144A2E93}"/>
              </a:ext>
            </a:extLst>
          </p:cNvPr>
          <p:cNvSpPr>
            <a:spLocks noGrp="1"/>
          </p:cNvSpPr>
          <p:nvPr>
            <p:ph type="title"/>
          </p:nvPr>
        </p:nvSpPr>
        <p:spPr>
          <a:xfrm>
            <a:off x="534617" y="477861"/>
            <a:ext cx="9955088" cy="851857"/>
          </a:xfrm>
        </p:spPr>
        <p:txBody>
          <a:bodyPr/>
          <a:lstStyle/>
          <a:p>
            <a:r>
              <a:rPr lang="en-US"/>
              <a:t>FUTURE PLAN FOR SCALABILITY</a:t>
            </a:r>
          </a:p>
        </p:txBody>
      </p:sp>
      <p:sp>
        <p:nvSpPr>
          <p:cNvPr id="3" name="Subtitle 2">
            <a:extLst>
              <a:ext uri="{FF2B5EF4-FFF2-40B4-BE49-F238E27FC236}">
                <a16:creationId xmlns:a16="http://schemas.microsoft.com/office/drawing/2014/main" id="{88019293-1FE9-56D8-40EC-CBF0D13C8C58}"/>
              </a:ext>
            </a:extLst>
          </p:cNvPr>
          <p:cNvSpPr>
            <a:spLocks noGrp="1"/>
          </p:cNvSpPr>
          <p:nvPr>
            <p:ph type="subTitle" idx="10"/>
          </p:nvPr>
        </p:nvSpPr>
        <p:spPr>
          <a:xfrm>
            <a:off x="602966" y="1848264"/>
            <a:ext cx="10585989" cy="4530454"/>
          </a:xfrm>
        </p:spPr>
        <p:txBody>
          <a:bodyPr vert="horz" lIns="0" tIns="0" rIns="0" bIns="0" rtlCol="0" anchor="t">
            <a:noAutofit/>
          </a:bodyPr>
          <a:lstStyle/>
          <a:p>
            <a:pPr marL="342900" indent="-342900">
              <a:buClr>
                <a:srgbClr val="AAA9AC"/>
              </a:buClr>
              <a:buFont typeface="Wingdings" pitchFamily="2" charset="2"/>
              <a:buChar char="§"/>
            </a:pPr>
            <a:r>
              <a:rPr lang="en-US" sz="2000">
                <a:latin typeface="Metropolis Light"/>
              </a:rPr>
              <a:t>Designing a web application to make the implementation interactive.</a:t>
            </a:r>
          </a:p>
          <a:p>
            <a:pPr marL="342900" indent="-342900">
              <a:buClr>
                <a:srgbClr val="AAA9AC"/>
              </a:buClr>
              <a:buFont typeface="Wingdings" pitchFamily="2" charset="2"/>
              <a:buChar char="§"/>
            </a:pPr>
            <a:endParaRPr lang="en-US" sz="2000">
              <a:latin typeface="Metropolis Light"/>
            </a:endParaRPr>
          </a:p>
          <a:p>
            <a:pPr marL="342900" indent="-342900">
              <a:buClr>
                <a:srgbClr val="AAA9AC"/>
              </a:buClr>
              <a:buFont typeface="Wingdings" pitchFamily="2" charset="2"/>
              <a:buChar char="§"/>
            </a:pPr>
            <a:r>
              <a:rPr lang="en-US" sz="2000">
                <a:latin typeface="Metropolis Light"/>
              </a:rPr>
              <a:t>Database creation for storing new errors and respective solutions.</a:t>
            </a:r>
          </a:p>
          <a:p>
            <a:pPr marL="342900" indent="-342900">
              <a:buClr>
                <a:srgbClr val="AAA9AC"/>
              </a:buClr>
              <a:buFont typeface="Wingdings" pitchFamily="2" charset="2"/>
              <a:buChar char="§"/>
            </a:pPr>
            <a:endParaRPr lang="en-US" sz="2000">
              <a:latin typeface="Metropolis Light"/>
            </a:endParaRPr>
          </a:p>
          <a:p>
            <a:pPr marL="342900" indent="-342900">
              <a:buClr>
                <a:srgbClr val="AAA9AC"/>
              </a:buClr>
              <a:buFont typeface="Wingdings" pitchFamily="2" charset="2"/>
              <a:buChar char="§"/>
            </a:pPr>
            <a:r>
              <a:rPr lang="en-US" sz="2000">
                <a:latin typeface="Metropolis Light"/>
              </a:rPr>
              <a:t>Uploading support bundle to access the files.</a:t>
            </a:r>
          </a:p>
          <a:p>
            <a:pPr marL="342900" indent="-342900">
              <a:buClr>
                <a:srgbClr val="AAA9AC"/>
              </a:buClr>
              <a:buFont typeface="Wingdings" pitchFamily="2" charset="2"/>
              <a:buChar char="§"/>
            </a:pPr>
            <a:endParaRPr lang="en-US" sz="2000">
              <a:latin typeface="Metropolis Light"/>
            </a:endParaRPr>
          </a:p>
          <a:p>
            <a:pPr marL="342900" indent="-342900">
              <a:buClr>
                <a:srgbClr val="AAA9AC"/>
              </a:buClr>
              <a:buFont typeface="Wingdings" pitchFamily="2" charset="2"/>
              <a:buChar char="§"/>
            </a:pPr>
            <a:r>
              <a:rPr lang="en-US" sz="2000">
                <a:latin typeface="Metropolis Light"/>
              </a:rPr>
              <a:t>Integrating AI/ML models to make the system scalable.</a:t>
            </a:r>
          </a:p>
          <a:p>
            <a:pPr marL="342900" indent="-342900">
              <a:buClr>
                <a:srgbClr val="AAA9AC"/>
              </a:buClr>
              <a:buFont typeface="Arial" panose="020B0604020202020204" pitchFamily="34" charset="0"/>
              <a:buChar char="•"/>
            </a:pPr>
            <a:endParaRPr lang="en-US">
              <a:latin typeface="Metropolis Light"/>
            </a:endParaRPr>
          </a:p>
        </p:txBody>
      </p:sp>
    </p:spTree>
    <p:extLst>
      <p:ext uri="{BB962C8B-B14F-4D97-AF65-F5344CB8AC3E}">
        <p14:creationId xmlns:p14="http://schemas.microsoft.com/office/powerpoint/2010/main" val="28867950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82A88-5B7F-0277-3A44-97EACE91578A}"/>
              </a:ext>
            </a:extLst>
          </p:cNvPr>
          <p:cNvSpPr>
            <a:spLocks noGrp="1"/>
          </p:cNvSpPr>
          <p:nvPr>
            <p:ph type="title"/>
          </p:nvPr>
        </p:nvSpPr>
        <p:spPr/>
        <p:txBody>
          <a:bodyPr/>
          <a:lstStyle/>
          <a:p>
            <a:r>
              <a:rPr lang="en-US"/>
              <a:t>                                            DEMO</a:t>
            </a:r>
          </a:p>
        </p:txBody>
      </p:sp>
      <p:pic>
        <p:nvPicPr>
          <p:cNvPr id="4" name="Demo.mp4" descr="Demo.mp4">
            <a:hlinkClick r:id="" action="ppaction://media"/>
            <a:extLst>
              <a:ext uri="{FF2B5EF4-FFF2-40B4-BE49-F238E27FC236}">
                <a16:creationId xmlns:a16="http://schemas.microsoft.com/office/drawing/2014/main" id="{FE855012-3436-0D36-17EE-E498DD393E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41783" y="941290"/>
            <a:ext cx="8537712" cy="4800378"/>
          </a:xfrm>
          <a:prstGeom prst="rect">
            <a:avLst/>
          </a:prstGeom>
        </p:spPr>
      </p:pic>
    </p:spTree>
    <p:extLst>
      <p:ext uri="{BB962C8B-B14F-4D97-AF65-F5344CB8AC3E}">
        <p14:creationId xmlns:p14="http://schemas.microsoft.com/office/powerpoint/2010/main" val="31736460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7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04A03-9AF2-46A9-66E8-0907603B7418}"/>
              </a:ext>
            </a:extLst>
          </p:cNvPr>
          <p:cNvSpPr>
            <a:spLocks noGrp="1"/>
          </p:cNvSpPr>
          <p:nvPr>
            <p:ph type="title"/>
          </p:nvPr>
        </p:nvSpPr>
        <p:spPr>
          <a:xfrm>
            <a:off x="3441639" y="2353914"/>
            <a:ext cx="6427626" cy="1229360"/>
          </a:xfrm>
        </p:spPr>
        <p:txBody>
          <a:bodyPr/>
          <a:lstStyle/>
          <a:p>
            <a:r>
              <a:rPr lang="en-US"/>
              <a:t>      THANK YOU</a:t>
            </a:r>
          </a:p>
        </p:txBody>
      </p:sp>
    </p:spTree>
    <p:extLst>
      <p:ext uri="{BB962C8B-B14F-4D97-AF65-F5344CB8AC3E}">
        <p14:creationId xmlns:p14="http://schemas.microsoft.com/office/powerpoint/2010/main" val="41147102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051B0-46D6-1F0F-41F2-6733D5101768}"/>
              </a:ext>
            </a:extLst>
          </p:cNvPr>
          <p:cNvSpPr>
            <a:spLocks noGrp="1"/>
          </p:cNvSpPr>
          <p:nvPr>
            <p:ph type="title"/>
          </p:nvPr>
        </p:nvSpPr>
        <p:spPr>
          <a:xfrm>
            <a:off x="704928" y="631059"/>
            <a:ext cx="6427626" cy="1229360"/>
          </a:xfrm>
        </p:spPr>
        <p:txBody>
          <a:bodyPr/>
          <a:lstStyle/>
          <a:p>
            <a:br>
              <a:rPr lang="en-US"/>
            </a:br>
            <a:r>
              <a:rPr lang="en-US" sz="4000"/>
              <a:t>CONTENTS</a:t>
            </a:r>
            <a:br>
              <a:rPr lang="en-US"/>
            </a:br>
            <a:endParaRPr lang="en-US"/>
          </a:p>
        </p:txBody>
      </p:sp>
      <p:sp>
        <p:nvSpPr>
          <p:cNvPr id="3" name="Subtitle 2">
            <a:extLst>
              <a:ext uri="{FF2B5EF4-FFF2-40B4-BE49-F238E27FC236}">
                <a16:creationId xmlns:a16="http://schemas.microsoft.com/office/drawing/2014/main" id="{6B158373-FF39-409E-204B-0F6543730090}"/>
              </a:ext>
            </a:extLst>
          </p:cNvPr>
          <p:cNvSpPr>
            <a:spLocks noGrp="1"/>
          </p:cNvSpPr>
          <p:nvPr>
            <p:ph type="subTitle" idx="10"/>
          </p:nvPr>
        </p:nvSpPr>
        <p:spPr>
          <a:xfrm>
            <a:off x="583742" y="1860419"/>
            <a:ext cx="6427626" cy="1229360"/>
          </a:xfrm>
        </p:spPr>
        <p:txBody>
          <a:bodyPr vert="horz" lIns="0" tIns="0" rIns="0" bIns="0" rtlCol="0" anchor="t">
            <a:noAutofit/>
          </a:bodyPr>
          <a:lstStyle/>
          <a:p>
            <a:pPr marL="342900" indent="-342900">
              <a:buFont typeface="Wingdings" pitchFamily="2" charset="2"/>
              <a:buChar char="Ø"/>
            </a:pPr>
            <a:r>
              <a:rPr lang="en-US"/>
              <a:t>Problem Statement</a:t>
            </a:r>
          </a:p>
          <a:p>
            <a:pPr marL="342900" indent="-342900">
              <a:buFont typeface="Wingdings" pitchFamily="2" charset="2"/>
              <a:buChar char="Ø"/>
            </a:pPr>
            <a:r>
              <a:rPr lang="en-US"/>
              <a:t>Proposed Solution </a:t>
            </a:r>
          </a:p>
          <a:p>
            <a:pPr marL="342900" indent="-342900">
              <a:buFont typeface="Wingdings" pitchFamily="2" charset="2"/>
              <a:buChar char="Ø"/>
            </a:pPr>
            <a:r>
              <a:rPr lang="en-US"/>
              <a:t>Implemented Solution</a:t>
            </a:r>
          </a:p>
          <a:p>
            <a:pPr marL="342900" indent="-342900">
              <a:buFont typeface="Wingdings" pitchFamily="2" charset="2"/>
              <a:buChar char="Ø"/>
            </a:pPr>
            <a:r>
              <a:rPr lang="en-US"/>
              <a:t>Future Plan for Scalability</a:t>
            </a:r>
          </a:p>
          <a:p>
            <a:pPr marL="342900" indent="-342900">
              <a:buFont typeface="Wingdings" pitchFamily="2" charset="2"/>
              <a:buChar char="Ø"/>
            </a:pPr>
            <a:r>
              <a:rPr lang="en-US"/>
              <a:t>Contribution</a:t>
            </a:r>
          </a:p>
          <a:p>
            <a:pPr marL="342900" indent="-342900">
              <a:buFont typeface="Wingdings" pitchFamily="2" charset="2"/>
              <a:buChar char="Ø"/>
            </a:pPr>
            <a:r>
              <a:rPr lang="en-US"/>
              <a:t>Demo</a:t>
            </a:r>
          </a:p>
          <a:p>
            <a:pPr>
              <a:buClr>
                <a:srgbClr val="AAA9AC"/>
              </a:buClr>
            </a:pPr>
            <a:endParaRPr lang="en-US"/>
          </a:p>
          <a:p>
            <a:endParaRPr lang="en-US"/>
          </a:p>
        </p:txBody>
      </p:sp>
    </p:spTree>
    <p:extLst>
      <p:ext uri="{BB962C8B-B14F-4D97-AF65-F5344CB8AC3E}">
        <p14:creationId xmlns:p14="http://schemas.microsoft.com/office/powerpoint/2010/main" val="39650114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FCBAC-3FB0-2193-AD3B-CC7420B18EDC}"/>
              </a:ext>
            </a:extLst>
          </p:cNvPr>
          <p:cNvSpPr>
            <a:spLocks noGrp="1"/>
          </p:cNvSpPr>
          <p:nvPr>
            <p:ph type="title"/>
          </p:nvPr>
        </p:nvSpPr>
        <p:spPr>
          <a:xfrm>
            <a:off x="660818" y="483522"/>
            <a:ext cx="6415044" cy="658909"/>
          </a:xfrm>
        </p:spPr>
        <p:txBody>
          <a:bodyPr/>
          <a:lstStyle/>
          <a:p>
            <a:r>
              <a:rPr lang="en-US"/>
              <a:t>PROBLEM STATEMENT</a:t>
            </a:r>
          </a:p>
        </p:txBody>
      </p:sp>
      <p:sp>
        <p:nvSpPr>
          <p:cNvPr id="3" name="Subtitle 2">
            <a:extLst>
              <a:ext uri="{FF2B5EF4-FFF2-40B4-BE49-F238E27FC236}">
                <a16:creationId xmlns:a16="http://schemas.microsoft.com/office/drawing/2014/main" id="{65310728-F460-9CA2-3640-5CC63F86DF6C}"/>
              </a:ext>
            </a:extLst>
          </p:cNvPr>
          <p:cNvSpPr>
            <a:spLocks noGrp="1"/>
          </p:cNvSpPr>
          <p:nvPr>
            <p:ph type="subTitle" idx="10"/>
          </p:nvPr>
        </p:nvSpPr>
        <p:spPr>
          <a:xfrm>
            <a:off x="602966" y="1571810"/>
            <a:ext cx="6408402" cy="700882"/>
          </a:xfrm>
        </p:spPr>
        <p:txBody>
          <a:bodyPr/>
          <a:lstStyle/>
          <a:p>
            <a:pPr marL="342900" indent="-342900">
              <a:buFont typeface="Wingdings" pitchFamily="2" charset="2"/>
              <a:buChar char="§"/>
            </a:pPr>
            <a:r>
              <a:rPr lang="en-IN" sz="2000"/>
              <a:t>When customer deploys our product, it is certain they will run into various problems with the product.</a:t>
            </a:r>
          </a:p>
          <a:p>
            <a:pPr marL="342900" indent="-342900">
              <a:buFont typeface="Wingdings" pitchFamily="2" charset="2"/>
              <a:buChar char="§"/>
            </a:pPr>
            <a:r>
              <a:rPr lang="en-IN" sz="2000"/>
              <a:t>As part of the process, we ask them to generate a Support Bundle which later on is investigated by us. </a:t>
            </a:r>
          </a:p>
          <a:p>
            <a:pPr marL="342900" indent="-342900">
              <a:buFont typeface="Wingdings" pitchFamily="2" charset="2"/>
              <a:buChar char="§"/>
            </a:pPr>
            <a:r>
              <a:rPr lang="en-IN" sz="2000"/>
              <a:t>This bundle comes as zip and is a collection of multiple files, logs, configurations, system files etc. It takes effort to investigate and find the problem.</a:t>
            </a:r>
          </a:p>
          <a:p>
            <a:pPr marL="342900" indent="-342900">
              <a:buFont typeface="Wingdings" pitchFamily="2" charset="2"/>
              <a:buChar char="§"/>
            </a:pPr>
            <a:r>
              <a:rPr lang="en-IN" sz="2000"/>
              <a:t>Sometimes we overlook common and repetitive patterns which keep coming our way.</a:t>
            </a:r>
            <a:endParaRPr lang="en-US" sz="2000"/>
          </a:p>
        </p:txBody>
      </p:sp>
    </p:spTree>
    <p:extLst>
      <p:ext uri="{BB962C8B-B14F-4D97-AF65-F5344CB8AC3E}">
        <p14:creationId xmlns:p14="http://schemas.microsoft.com/office/powerpoint/2010/main" val="14004369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24B89-1C60-33F0-0704-03A7FA4A5735}"/>
              </a:ext>
            </a:extLst>
          </p:cNvPr>
          <p:cNvSpPr>
            <a:spLocks noGrp="1"/>
          </p:cNvSpPr>
          <p:nvPr>
            <p:ph type="title"/>
          </p:nvPr>
        </p:nvSpPr>
        <p:spPr>
          <a:xfrm>
            <a:off x="638658" y="481053"/>
            <a:ext cx="9657671" cy="913602"/>
          </a:xfrm>
        </p:spPr>
        <p:txBody>
          <a:bodyPr/>
          <a:lstStyle/>
          <a:p>
            <a:r>
              <a:rPr lang="en-US">
                <a:ea typeface="+mj-lt"/>
                <a:cs typeface="+mj-lt"/>
              </a:rPr>
              <a:t> PROBLEM STATEMENT</a:t>
            </a:r>
            <a:r>
              <a:rPr lang="en-US"/>
              <a:t>...</a:t>
            </a:r>
          </a:p>
        </p:txBody>
      </p:sp>
      <p:sp>
        <p:nvSpPr>
          <p:cNvPr id="3" name="Subtitle 2">
            <a:extLst>
              <a:ext uri="{FF2B5EF4-FFF2-40B4-BE49-F238E27FC236}">
                <a16:creationId xmlns:a16="http://schemas.microsoft.com/office/drawing/2014/main" id="{3838CAAB-D5DD-0774-F032-0FD46580F435}"/>
              </a:ext>
            </a:extLst>
          </p:cNvPr>
          <p:cNvSpPr>
            <a:spLocks noGrp="1"/>
          </p:cNvSpPr>
          <p:nvPr>
            <p:ph type="subTitle" idx="10"/>
          </p:nvPr>
        </p:nvSpPr>
        <p:spPr>
          <a:xfrm>
            <a:off x="562955" y="1791944"/>
            <a:ext cx="6537643" cy="3586447"/>
          </a:xfrm>
        </p:spPr>
        <p:txBody>
          <a:bodyPr/>
          <a:lstStyle/>
          <a:p>
            <a:pPr marL="342900" indent="-342900">
              <a:buFont typeface="Wingdings" pitchFamily="2" charset="2"/>
              <a:buChar char="§"/>
            </a:pPr>
            <a:r>
              <a:rPr lang="en-US" sz="2000"/>
              <a:t>In the SaaS era customer service is the utmost priority.</a:t>
            </a:r>
          </a:p>
          <a:p>
            <a:pPr marL="342900" indent="-342900">
              <a:buFont typeface="Wingdings" pitchFamily="2" charset="2"/>
              <a:buChar char="§"/>
            </a:pPr>
            <a:r>
              <a:rPr lang="en-IN" sz="2000"/>
              <a:t>After adapting the SaaS model we cannot afford to have our support team go through numerous log files for resolving the issues faced by the customer as that could take lot of time and effort. </a:t>
            </a:r>
          </a:p>
          <a:p>
            <a:pPr marL="342900" indent="-342900">
              <a:buFont typeface="Wingdings" pitchFamily="2" charset="2"/>
              <a:buChar char="§"/>
            </a:pPr>
            <a:r>
              <a:rPr lang="en-IN" sz="2000"/>
              <a:t>Now is the time to automate that tedious process and reduce the time taken and increase the efficiency of the issue resolution process.</a:t>
            </a:r>
            <a:endParaRPr lang="en-US" sz="2000"/>
          </a:p>
          <a:p>
            <a:pPr marL="342900" indent="-342900">
              <a:buFont typeface="Wingdings" pitchFamily="2" charset="2"/>
              <a:buChar char="§"/>
            </a:pPr>
            <a:endParaRPr lang="en-US" sz="2000"/>
          </a:p>
          <a:p>
            <a:pPr marL="342900" indent="-342900">
              <a:buFont typeface="Wingdings" pitchFamily="2" charset="2"/>
              <a:buChar char="§"/>
            </a:pPr>
            <a:endParaRPr lang="en-US" sz="2000"/>
          </a:p>
        </p:txBody>
      </p:sp>
    </p:spTree>
    <p:extLst>
      <p:ext uri="{BB962C8B-B14F-4D97-AF65-F5344CB8AC3E}">
        <p14:creationId xmlns:p14="http://schemas.microsoft.com/office/powerpoint/2010/main" val="25847025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33697-FCF8-6F1C-3561-EC2A1A731AE0}"/>
              </a:ext>
            </a:extLst>
          </p:cNvPr>
          <p:cNvSpPr>
            <a:spLocks noGrp="1"/>
          </p:cNvSpPr>
          <p:nvPr>
            <p:ph type="title"/>
          </p:nvPr>
        </p:nvSpPr>
        <p:spPr>
          <a:xfrm>
            <a:off x="586198" y="287170"/>
            <a:ext cx="6415044" cy="650520"/>
          </a:xfrm>
        </p:spPr>
        <p:txBody>
          <a:bodyPr/>
          <a:lstStyle/>
          <a:p>
            <a:r>
              <a:rPr lang="en-US"/>
              <a:t>PROPOSED SOLUTION</a:t>
            </a:r>
          </a:p>
        </p:txBody>
      </p:sp>
      <p:sp>
        <p:nvSpPr>
          <p:cNvPr id="3" name="Subtitle 2">
            <a:extLst>
              <a:ext uri="{FF2B5EF4-FFF2-40B4-BE49-F238E27FC236}">
                <a16:creationId xmlns:a16="http://schemas.microsoft.com/office/drawing/2014/main" id="{6D6B8BD7-9D71-3F89-1419-59ED119958D5}"/>
              </a:ext>
            </a:extLst>
          </p:cNvPr>
          <p:cNvSpPr>
            <a:spLocks noGrp="1"/>
          </p:cNvSpPr>
          <p:nvPr>
            <p:ph type="subTitle" idx="10"/>
          </p:nvPr>
        </p:nvSpPr>
        <p:spPr>
          <a:xfrm>
            <a:off x="586198" y="1229116"/>
            <a:ext cx="6412596" cy="4232647"/>
          </a:xfrm>
        </p:spPr>
        <p:txBody>
          <a:bodyPr vert="horz" lIns="0" tIns="0" rIns="0" bIns="0" rtlCol="0" anchor="t">
            <a:noAutofit/>
          </a:bodyPr>
          <a:lstStyle/>
          <a:p>
            <a:pPr marL="342900" indent="-342900">
              <a:buFont typeface="Wingdings" pitchFamily="2" charset="2"/>
              <a:buChar char="§"/>
            </a:pPr>
            <a:r>
              <a:rPr lang="en-IN" sz="2000"/>
              <a:t>We would like to automate support bundle analysis to reduce manual time and to be more accurate on finding problems.</a:t>
            </a:r>
          </a:p>
          <a:p>
            <a:pPr marL="342900" indent="-342900">
              <a:buClr>
                <a:srgbClr val="AAA9AC"/>
              </a:buClr>
              <a:buFont typeface="Wingdings" pitchFamily="2" charset="2"/>
              <a:buChar char="§"/>
            </a:pPr>
            <a:r>
              <a:rPr lang="en-IN" sz="2000">
                <a:ea typeface="+mj-lt"/>
                <a:cs typeface="+mj-lt"/>
              </a:rPr>
              <a:t>We want to come up with the scalable framework ( sort of a scalable web app) where users should be able to upload the support bundle and system should be able to analyse customer environment, common patterns, may be predict the problem and assist with what could be done to remediate.</a:t>
            </a:r>
            <a:endParaRPr lang="en-IN" sz="2000"/>
          </a:p>
          <a:p>
            <a:pPr marL="342900" indent="-342900">
              <a:buFont typeface="Wingdings" pitchFamily="2" charset="2"/>
              <a:buChar char="§"/>
            </a:pPr>
            <a:r>
              <a:rPr lang="en-IN" sz="2000"/>
              <a:t>User should be able to upload new support bundle and should be able to extend rule/patterns through a UI editor or file (JSON).</a:t>
            </a:r>
          </a:p>
          <a:p>
            <a:pPr marL="342900" indent="-342900">
              <a:buFont typeface="Wingdings" pitchFamily="2" charset="2"/>
              <a:buChar char="§"/>
            </a:pPr>
            <a:endParaRPr lang="en-IN"/>
          </a:p>
          <a:p>
            <a:br>
              <a:rPr lang="en-IN"/>
            </a:br>
            <a:br>
              <a:rPr lang="en-IN"/>
            </a:br>
            <a:endParaRPr lang="en-IN"/>
          </a:p>
          <a:p>
            <a:br>
              <a:rPr lang="en-IN"/>
            </a:br>
            <a:endParaRPr lang="en-US"/>
          </a:p>
        </p:txBody>
      </p:sp>
    </p:spTree>
    <p:extLst>
      <p:ext uri="{BB962C8B-B14F-4D97-AF65-F5344CB8AC3E}">
        <p14:creationId xmlns:p14="http://schemas.microsoft.com/office/powerpoint/2010/main" val="21131175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EB36F-9127-B523-DD37-D98A02C05D12}"/>
              </a:ext>
            </a:extLst>
          </p:cNvPr>
          <p:cNvSpPr>
            <a:spLocks noGrp="1"/>
          </p:cNvSpPr>
          <p:nvPr>
            <p:ph type="title"/>
          </p:nvPr>
        </p:nvSpPr>
        <p:spPr/>
        <p:txBody>
          <a:bodyPr/>
          <a:lstStyle/>
          <a:p>
            <a:r>
              <a:rPr lang="en-US"/>
              <a:t>                                                  Design</a:t>
            </a:r>
          </a:p>
        </p:txBody>
      </p:sp>
      <p:sp>
        <p:nvSpPr>
          <p:cNvPr id="3" name="Subtitle 2">
            <a:extLst>
              <a:ext uri="{FF2B5EF4-FFF2-40B4-BE49-F238E27FC236}">
                <a16:creationId xmlns:a16="http://schemas.microsoft.com/office/drawing/2014/main" id="{93890596-0BF4-4837-4022-864901DB8A2C}"/>
              </a:ext>
            </a:extLst>
          </p:cNvPr>
          <p:cNvSpPr>
            <a:spLocks noGrp="1"/>
          </p:cNvSpPr>
          <p:nvPr>
            <p:ph type="subTitle" idx="10"/>
          </p:nvPr>
        </p:nvSpPr>
        <p:spPr>
          <a:xfrm>
            <a:off x="584478" y="803442"/>
            <a:ext cx="10971075" cy="4551294"/>
          </a:xfrm>
        </p:spPr>
        <p:txBody>
          <a:bodyPr/>
          <a:lstStyle/>
          <a:p>
            <a:endParaRPr lang="en-US"/>
          </a:p>
        </p:txBody>
      </p:sp>
      <p:pic>
        <p:nvPicPr>
          <p:cNvPr id="4" name="Picture 4" descr="Diagram&#10;&#10;Description automatically generated">
            <a:extLst>
              <a:ext uri="{FF2B5EF4-FFF2-40B4-BE49-F238E27FC236}">
                <a16:creationId xmlns:a16="http://schemas.microsoft.com/office/drawing/2014/main" id="{06DCF0CC-8AC0-1C92-8F06-14AC62295902}"/>
              </a:ext>
            </a:extLst>
          </p:cNvPr>
          <p:cNvPicPr>
            <a:picLocks noChangeAspect="1"/>
          </p:cNvPicPr>
          <p:nvPr/>
        </p:nvPicPr>
        <p:blipFill>
          <a:blip r:embed="rId2"/>
          <a:stretch>
            <a:fillRect/>
          </a:stretch>
        </p:blipFill>
        <p:spPr>
          <a:xfrm>
            <a:off x="1066087" y="803442"/>
            <a:ext cx="9945012" cy="4928311"/>
          </a:xfrm>
          <a:prstGeom prst="rect">
            <a:avLst/>
          </a:prstGeom>
        </p:spPr>
      </p:pic>
      <p:sp>
        <p:nvSpPr>
          <p:cNvPr id="5" name="TextBox 4">
            <a:extLst>
              <a:ext uri="{FF2B5EF4-FFF2-40B4-BE49-F238E27FC236}">
                <a16:creationId xmlns:a16="http://schemas.microsoft.com/office/drawing/2014/main" id="{2C2EB45D-BD1F-25EB-E16E-3AC97DF09CF0}"/>
              </a:ext>
            </a:extLst>
          </p:cNvPr>
          <p:cNvSpPr txBox="1"/>
          <p:nvPr/>
        </p:nvSpPr>
        <p:spPr>
          <a:xfrm>
            <a:off x="4722812" y="3200400"/>
            <a:ext cx="2743200" cy="457200"/>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lnSpc>
                <a:spcPct val="130000"/>
              </a:lnSpc>
            </a:pPr>
            <a:endParaRPr lang="en-US" sz="1800" err="1">
              <a:solidFill>
                <a:schemeClr val="tx2"/>
              </a:solidFill>
            </a:endParaRPr>
          </a:p>
        </p:txBody>
      </p:sp>
    </p:spTree>
    <p:extLst>
      <p:ext uri="{BB962C8B-B14F-4D97-AF65-F5344CB8AC3E}">
        <p14:creationId xmlns:p14="http://schemas.microsoft.com/office/powerpoint/2010/main" val="37069415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E7AC94B-BBE8-80EC-450B-1F233FEE88D8}"/>
              </a:ext>
            </a:extLst>
          </p:cNvPr>
          <p:cNvSpPr txBox="1"/>
          <p:nvPr/>
        </p:nvSpPr>
        <p:spPr>
          <a:xfrm>
            <a:off x="855574" y="871112"/>
            <a:ext cx="9757562" cy="436331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342900" indent="-342900">
              <a:lnSpc>
                <a:spcPct val="130000"/>
              </a:lnSpc>
              <a:buFont typeface="Wingdings"/>
              <a:buChar char="§"/>
            </a:pPr>
            <a:r>
              <a:rPr lang="en-US">
                <a:solidFill>
                  <a:schemeClr val="bg2">
                    <a:lumMod val="10000"/>
                  </a:schemeClr>
                </a:solidFill>
              </a:rPr>
              <a:t> </a:t>
            </a:r>
            <a:r>
              <a:rPr lang="en-US" sz="2000">
                <a:solidFill>
                  <a:schemeClr val="bg2">
                    <a:lumMod val="10000"/>
                  </a:schemeClr>
                </a:solidFill>
              </a:rPr>
              <a:t>Input 1: Input 1 is the support bundle uploaded to the </a:t>
            </a:r>
          </a:p>
          <a:p>
            <a:pPr>
              <a:lnSpc>
                <a:spcPct val="130000"/>
              </a:lnSpc>
            </a:pPr>
            <a:r>
              <a:rPr lang="en-US" sz="2000">
                <a:solidFill>
                  <a:schemeClr val="bg2">
                    <a:lumMod val="10000"/>
                  </a:schemeClr>
                </a:solidFill>
              </a:rPr>
              <a:t>      UI for automated analyses.</a:t>
            </a:r>
          </a:p>
          <a:p>
            <a:pPr marL="342900" indent="-342900">
              <a:lnSpc>
                <a:spcPct val="130000"/>
              </a:lnSpc>
              <a:buFont typeface="Wingdings"/>
              <a:buChar char="§"/>
            </a:pPr>
            <a:r>
              <a:rPr lang="en-US" sz="2000">
                <a:solidFill>
                  <a:schemeClr val="bg2">
                    <a:lumMod val="10000"/>
                  </a:schemeClr>
                </a:solidFill>
              </a:rPr>
              <a:t> Input 2: It is the Parsing rules provided as per support </a:t>
            </a:r>
          </a:p>
          <a:p>
            <a:pPr>
              <a:lnSpc>
                <a:spcPct val="130000"/>
              </a:lnSpc>
            </a:pPr>
            <a:r>
              <a:rPr lang="en-US" sz="2000">
                <a:solidFill>
                  <a:schemeClr val="bg2">
                    <a:lumMod val="10000"/>
                  </a:schemeClr>
                </a:solidFill>
              </a:rPr>
              <a:t>      bundle or product specific, so that parser can parse the </a:t>
            </a:r>
          </a:p>
          <a:p>
            <a:pPr>
              <a:lnSpc>
                <a:spcPct val="130000"/>
              </a:lnSpc>
            </a:pPr>
            <a:r>
              <a:rPr lang="en-US" sz="2000">
                <a:solidFill>
                  <a:schemeClr val="bg2">
                    <a:lumMod val="10000"/>
                  </a:schemeClr>
                </a:solidFill>
              </a:rPr>
              <a:t>      files accordingly.</a:t>
            </a:r>
          </a:p>
          <a:p>
            <a:pPr marL="342900" indent="-342900">
              <a:lnSpc>
                <a:spcPct val="130000"/>
              </a:lnSpc>
              <a:buFont typeface="Wingdings"/>
              <a:buChar char="§"/>
            </a:pPr>
            <a:r>
              <a:rPr lang="en-US" sz="2000">
                <a:solidFill>
                  <a:schemeClr val="bg2">
                    <a:lumMod val="10000"/>
                  </a:schemeClr>
                </a:solidFill>
              </a:rPr>
              <a:t>Parser: Parser is structuring the support bundle files </a:t>
            </a:r>
          </a:p>
          <a:p>
            <a:pPr>
              <a:lnSpc>
                <a:spcPct val="130000"/>
              </a:lnSpc>
            </a:pPr>
            <a:r>
              <a:rPr lang="en-US" sz="2000">
                <a:solidFill>
                  <a:schemeClr val="bg2">
                    <a:lumMod val="10000"/>
                  </a:schemeClr>
                </a:solidFill>
              </a:rPr>
              <a:t>      based on the parsing rules.</a:t>
            </a:r>
          </a:p>
          <a:p>
            <a:pPr marL="342900" indent="-342900">
              <a:lnSpc>
                <a:spcPct val="130000"/>
              </a:lnSpc>
              <a:buFont typeface="Wingdings"/>
              <a:buChar char="§"/>
            </a:pPr>
            <a:r>
              <a:rPr lang="en-US" sz="2000">
                <a:solidFill>
                  <a:schemeClr val="bg2">
                    <a:lumMod val="10000"/>
                  </a:schemeClr>
                </a:solidFill>
              </a:rPr>
              <a:t>Input 3, Rules: Rules given to Rule enforcer to produce</a:t>
            </a:r>
          </a:p>
          <a:p>
            <a:pPr>
              <a:lnSpc>
                <a:spcPct val="130000"/>
              </a:lnSpc>
            </a:pPr>
            <a:r>
              <a:rPr lang="en-US" sz="2000">
                <a:solidFill>
                  <a:schemeClr val="bg2">
                    <a:lumMod val="10000"/>
                  </a:schemeClr>
                </a:solidFill>
              </a:rPr>
              <a:t>      desired output. </a:t>
            </a:r>
          </a:p>
          <a:p>
            <a:pPr marL="342900" indent="-342900">
              <a:lnSpc>
                <a:spcPct val="130000"/>
              </a:lnSpc>
              <a:buFont typeface="Wingdings"/>
              <a:buChar char="§"/>
            </a:pPr>
            <a:r>
              <a:rPr lang="en-US" sz="2000">
                <a:solidFill>
                  <a:schemeClr val="bg2">
                    <a:lumMod val="10000"/>
                  </a:schemeClr>
                </a:solidFill>
              </a:rPr>
              <a:t>Rule Enforcer: Rule enforcer takes in the output from </a:t>
            </a:r>
          </a:p>
          <a:p>
            <a:pPr>
              <a:lnSpc>
                <a:spcPct val="130000"/>
              </a:lnSpc>
            </a:pPr>
            <a:r>
              <a:rPr lang="en-US" sz="2000">
                <a:solidFill>
                  <a:schemeClr val="bg2">
                    <a:lumMod val="10000"/>
                  </a:schemeClr>
                </a:solidFill>
              </a:rPr>
              <a:t>      parser and input 3 and produces the desired output.</a:t>
            </a:r>
          </a:p>
        </p:txBody>
      </p:sp>
    </p:spTree>
    <p:extLst>
      <p:ext uri="{BB962C8B-B14F-4D97-AF65-F5344CB8AC3E}">
        <p14:creationId xmlns:p14="http://schemas.microsoft.com/office/powerpoint/2010/main" val="11188658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97D99-70A8-CA08-C58C-E3AD3FB6BC9F}"/>
              </a:ext>
            </a:extLst>
          </p:cNvPr>
          <p:cNvSpPr>
            <a:spLocks noGrp="1"/>
          </p:cNvSpPr>
          <p:nvPr>
            <p:ph type="title"/>
          </p:nvPr>
        </p:nvSpPr>
        <p:spPr>
          <a:xfrm>
            <a:off x="593304" y="821732"/>
            <a:ext cx="6415044" cy="650520"/>
          </a:xfrm>
        </p:spPr>
        <p:txBody>
          <a:bodyPr/>
          <a:lstStyle/>
          <a:p>
            <a:r>
              <a:rPr lang="en-US"/>
              <a:t>IMPLEMENTED SOLUTION</a:t>
            </a:r>
          </a:p>
        </p:txBody>
      </p:sp>
      <p:sp>
        <p:nvSpPr>
          <p:cNvPr id="3" name="Subtitle 2">
            <a:extLst>
              <a:ext uri="{FF2B5EF4-FFF2-40B4-BE49-F238E27FC236}">
                <a16:creationId xmlns:a16="http://schemas.microsoft.com/office/drawing/2014/main" id="{54E49F1B-1394-F90E-9C9A-658A03FBB172}"/>
              </a:ext>
            </a:extLst>
          </p:cNvPr>
          <p:cNvSpPr>
            <a:spLocks noGrp="1"/>
          </p:cNvSpPr>
          <p:nvPr>
            <p:ph type="subTitle" idx="10"/>
          </p:nvPr>
        </p:nvSpPr>
        <p:spPr>
          <a:xfrm>
            <a:off x="544277" y="1773035"/>
            <a:ext cx="6408402" cy="700882"/>
          </a:xfrm>
        </p:spPr>
        <p:txBody>
          <a:bodyPr/>
          <a:lstStyle/>
          <a:p>
            <a:pPr marL="342900" indent="-342900">
              <a:buFont typeface="Wingdings" pitchFamily="2" charset="2"/>
              <a:buChar char="§"/>
            </a:pPr>
            <a:r>
              <a:rPr lang="en-US" sz="2000"/>
              <a:t>We have implemented support bundle analyzer using command line interface which has various functionalities.</a:t>
            </a:r>
          </a:p>
          <a:p>
            <a:pPr marL="342900" indent="-342900">
              <a:buFont typeface="Wingdings" pitchFamily="2" charset="2"/>
              <a:buChar char="§"/>
            </a:pPr>
            <a:r>
              <a:rPr lang="en-US" sz="2000"/>
              <a:t>The user has to provide the name of the log file which he/she has to inspect.</a:t>
            </a:r>
          </a:p>
          <a:p>
            <a:pPr marL="342900" indent="-342900">
              <a:buFont typeface="Wingdings" pitchFamily="2" charset="2"/>
              <a:buChar char="§"/>
            </a:pPr>
            <a:r>
              <a:rPr lang="en-US" sz="2000"/>
              <a:t>After uploading the log file, the user has the option to see the type of logs(error/warn/info) of own his choice.</a:t>
            </a:r>
          </a:p>
          <a:p>
            <a:pPr marL="342900" indent="-342900">
              <a:buFont typeface="Wingdings" pitchFamily="2" charset="2"/>
              <a:buChar char="§"/>
            </a:pPr>
            <a:r>
              <a:rPr lang="en-US" sz="2000"/>
              <a:t>The user also has the choice of choosing a time frame in which he/she wants to access the logs.</a:t>
            </a:r>
          </a:p>
        </p:txBody>
      </p:sp>
    </p:spTree>
    <p:extLst>
      <p:ext uri="{BB962C8B-B14F-4D97-AF65-F5344CB8AC3E}">
        <p14:creationId xmlns:p14="http://schemas.microsoft.com/office/powerpoint/2010/main" val="13537889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0A804CD-F84B-76D1-4CDD-8C41A9D19D20}"/>
              </a:ext>
            </a:extLst>
          </p:cNvPr>
          <p:cNvSpPr>
            <a:spLocks noGrp="1"/>
          </p:cNvSpPr>
          <p:nvPr>
            <p:ph type="subTitle" idx="10"/>
          </p:nvPr>
        </p:nvSpPr>
        <p:spPr>
          <a:xfrm>
            <a:off x="583742" y="1408396"/>
            <a:ext cx="6408402" cy="700882"/>
          </a:xfrm>
        </p:spPr>
        <p:txBody>
          <a:bodyPr/>
          <a:lstStyle/>
          <a:p>
            <a:pPr marL="342900" indent="-342900">
              <a:buFont typeface="Wingdings" pitchFamily="2" charset="2"/>
              <a:buChar char="§"/>
            </a:pPr>
            <a:r>
              <a:rPr lang="en-US" sz="2000"/>
              <a:t>If the user opts to access the errors in the bundle, all the errors are displayed and user has the option check if a solution of an error which he/she chooses.</a:t>
            </a:r>
          </a:p>
          <a:p>
            <a:pPr marL="342900" indent="-342900">
              <a:buFont typeface="Wingdings" pitchFamily="2" charset="2"/>
              <a:buChar char="§"/>
            </a:pPr>
            <a:r>
              <a:rPr lang="en-US" sz="2000"/>
              <a:t>In case the solution of an error is unavailable and the user resolves it for the first time, the user can upload the solution along with the error so that from next time the solution gets displayed when we come across that error.</a:t>
            </a:r>
          </a:p>
        </p:txBody>
      </p:sp>
    </p:spTree>
    <p:extLst>
      <p:ext uri="{BB962C8B-B14F-4D97-AF65-F5344CB8AC3E}">
        <p14:creationId xmlns:p14="http://schemas.microsoft.com/office/powerpoint/2010/main" val="26472304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VMware_white_16x9">
  <a:themeElements>
    <a:clrScheme name="Custom 6">
      <a:dk1>
        <a:srgbClr val="717074"/>
      </a:dk1>
      <a:lt1>
        <a:srgbClr val="FFFFFF"/>
      </a:lt1>
      <a:dk2>
        <a:srgbClr val="3F3F3F"/>
      </a:dk2>
      <a:lt2>
        <a:srgbClr val="F2F2F2"/>
      </a:lt2>
      <a:accent1>
        <a:srgbClr val="0091DA"/>
      </a:accent1>
      <a:accent2>
        <a:srgbClr val="1D428A"/>
      </a:accent2>
      <a:accent3>
        <a:srgbClr val="00C1D5"/>
      </a:accent3>
      <a:accent4>
        <a:srgbClr val="78BE20"/>
      </a:accent4>
      <a:accent5>
        <a:srgbClr val="7F35B2"/>
      </a:accent5>
      <a:accent6>
        <a:srgbClr val="459B36"/>
      </a:accent6>
      <a:hlink>
        <a:srgbClr val="1A418A"/>
      </a:hlink>
      <a:folHlink>
        <a:srgbClr val="3F3F3F"/>
      </a:folHlink>
    </a:clrScheme>
    <a:fontScheme name="Custom 19">
      <a:majorFont>
        <a:latin typeface="Metropolis Light"/>
        <a:ea typeface=""/>
        <a:cs typeface=""/>
      </a:majorFont>
      <a:minorFont>
        <a:latin typeface="Metropoli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Aft>
            <a:spcPts val="600"/>
          </a:spcAft>
          <a:defRPr sz="120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lnDef>
      <a:spPr bwMode="gray">
        <a:ln w="25400">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lnSpc>
            <a:spcPct val="130000"/>
          </a:lnSpc>
          <a:defRPr sz="1800" dirty="0" err="1" smtClean="0">
            <a:solidFill>
              <a:schemeClr val="tx2"/>
            </a:solidFill>
          </a:defRPr>
        </a:defPPr>
      </a:lstStyle>
    </a:txDef>
  </a:objectDefaults>
  <a:extraClrSchemeLst/>
  <a:custClrLst>
    <a:custClr name="Tangerine">
      <a:srgbClr val="EC7700"/>
    </a:custClr>
    <a:custClr name="Crimson">
      <a:srgbClr val="9F2842"/>
    </a:custClr>
    <a:custClr name="Pale Blue">
      <a:srgbClr val="F4F8FA"/>
    </a:custClr>
  </a:custClrLst>
  <a:extLst>
    <a:ext uri="{05A4C25C-085E-4340-85A3-A5531E510DB2}">
      <thm15:themeFamily xmlns:thm15="http://schemas.microsoft.com/office/thememl/2012/main" name="VMware Light Template 2022" id="{D1228D2F-9166-0148-8F38-691C8BB06C62}" vid="{89B5E0E6-B854-9648-A306-E34FCEA95D6A}"/>
    </a:ext>
  </a:extLst>
</a:theme>
</file>

<file path=ppt/theme/theme2.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VMware_white_16x9</Template>
  <Application>Microsoft Office PowerPoint</Application>
  <PresentationFormat>Custom</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VMware_white_16x9</vt:lpstr>
      <vt:lpstr>SUPPORT BUNDLE ANALYZER</vt:lpstr>
      <vt:lpstr> CONTENTS </vt:lpstr>
      <vt:lpstr>PROBLEM STATEMENT</vt:lpstr>
      <vt:lpstr> PROBLEM STATEMENT...</vt:lpstr>
      <vt:lpstr>PROPOSED SOLUTION</vt:lpstr>
      <vt:lpstr>                                                  Design</vt:lpstr>
      <vt:lpstr>PowerPoint Presentation</vt:lpstr>
      <vt:lpstr>IMPLEMENTED SOLUTION</vt:lpstr>
      <vt:lpstr>PowerPoint Presentation</vt:lpstr>
      <vt:lpstr>                                      UI INTERFACE</vt:lpstr>
      <vt:lpstr>FUTURE PLAN FOR SCALABILITY</vt:lpstr>
      <vt:lpstr>                                            DEMO</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VMware PowerPoint Template</dc:title>
  <dc:creator>Srinidhi Kasireddy</dc:creator>
  <cp:revision>1</cp:revision>
  <dcterms:created xsi:type="dcterms:W3CDTF">2022-07-26T05:12:49Z</dcterms:created>
  <dcterms:modified xsi:type="dcterms:W3CDTF">2022-07-28T11:03:01Z</dcterms:modified>
</cp:coreProperties>
</file>

<file path=docProps/thumbnail.jpeg>
</file>